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85" r:id="rId2"/>
    <p:sldId id="641" r:id="rId3"/>
    <p:sldId id="644" r:id="rId4"/>
    <p:sldId id="632" r:id="rId5"/>
    <p:sldId id="584" r:id="rId6"/>
    <p:sldId id="585" r:id="rId7"/>
    <p:sldId id="586" r:id="rId8"/>
    <p:sldId id="587" r:id="rId9"/>
    <p:sldId id="588" r:id="rId10"/>
    <p:sldId id="592" r:id="rId11"/>
    <p:sldId id="593" r:id="rId12"/>
    <p:sldId id="594" r:id="rId13"/>
    <p:sldId id="595" r:id="rId14"/>
    <p:sldId id="604" r:id="rId15"/>
    <p:sldId id="597" r:id="rId16"/>
    <p:sldId id="635" r:id="rId17"/>
    <p:sldId id="613" r:id="rId18"/>
    <p:sldId id="599" r:id="rId19"/>
    <p:sldId id="615" r:id="rId20"/>
    <p:sldId id="610" r:id="rId21"/>
    <p:sldId id="617" r:id="rId22"/>
    <p:sldId id="612" r:id="rId23"/>
    <p:sldId id="629" r:id="rId24"/>
    <p:sldId id="630" r:id="rId25"/>
    <p:sldId id="631" r:id="rId26"/>
    <p:sldId id="575" r:id="rId27"/>
  </p:sldIdLst>
  <p:sldSz cx="10688638" cy="756285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CCE9AD"/>
    <a:srgbClr val="FFAFAF"/>
    <a:srgbClr val="CC3300"/>
    <a:srgbClr val="FF9900"/>
    <a:srgbClr val="990000"/>
    <a:srgbClr val="FFDB69"/>
    <a:srgbClr val="FF6600"/>
    <a:srgbClr val="05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8" autoAdjust="0"/>
    <p:restoredTop sz="86867" autoAdjust="0"/>
  </p:normalViewPr>
  <p:slideViewPr>
    <p:cSldViewPr>
      <p:cViewPr varScale="1">
        <p:scale>
          <a:sx n="88" d="100"/>
          <a:sy n="88" d="100"/>
        </p:scale>
        <p:origin x="870" y="78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5DD08-EEC1-4342-89D0-DC72B591765E}" type="datetimeFigureOut">
              <a:rPr lang="de-DE" smtClean="0"/>
              <a:pPr/>
              <a:t>23.02.2018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9DE60-5AE6-4D49-AF48-F50DC15A1EB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75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6D9052-6EA4-44FE-A07F-50E97E850986}" type="datetimeFigureOut">
              <a:rPr lang="de-DE"/>
              <a:pPr>
                <a:defRPr/>
              </a:pPr>
              <a:t>23.02.2018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530BDB-0D54-4927-B434-5714442090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370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10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25155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419900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3928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13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686624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30BDB-0D54-4927-B434-57144420901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81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16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0504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Freistellung der ordnungsgemäßen LW  muss auf der Folie erscheinen erscheinen(als Obersatz)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17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Freistellung der ordnungsgemäßen LW  muss auf der Folie erscheinen erscheinen(als Obersatz)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18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Freistellung der ordnungsgemäßen LW  muss auf der Folie erscheinen erscheinen(als Obersatz)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19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79202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Freistellung der ordnungsgemäßen LW  muss auf der Folie erscheinen erscheinen(als Obersatz)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20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Freistellung der ordnungsgemäßen LW  muss auf der Folie erscheinen erscheinen(als Obersatz)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Freistellung der ordnungsgemäßen LW  muss auf der Folie erscheinen erscheinen(als Obersatz)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35707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23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619041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dirty="0" smtClean="0"/>
              <a:t>„erfasst“ meint in diesem Zusammenhang die Stellungnahmen welche beantwortet und</a:t>
            </a:r>
            <a:r>
              <a:rPr lang="de-DE" altLang="de-DE" b="0" baseline="0" dirty="0" smtClean="0"/>
              <a:t> in die Abwägungsdatenbank aufgenommen bzw. für die Datenbank vorbereitet (digitalisiert) sind. Dazu kommen die über das Portal online eingereichten Einwendungen.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baseline="0" dirty="0" smtClean="0"/>
              <a:t>Die weiteren 1.800 umfassen Stellungnahmen, welche derzeit gesichtet, beantwortet, sortiert und digitalisiert werden.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b="0" baseline="0" dirty="0" smtClean="0"/>
              <a:t>Letztere Zahl ist nur eine sehr grobe Schätzung</a:t>
            </a:r>
            <a:endParaRPr lang="de-DE" altLang="de-DE" b="0" dirty="0" smtClean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619041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25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848361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26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07004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b="0" u="none" dirty="0">
              <a:solidFill>
                <a:srgbClr val="FF0000"/>
              </a:solidFill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D12B40-4EAE-4656-8E59-7BFD41B19CA3}" type="slidenum">
              <a:rPr lang="de-DE" altLang="de-DE" sz="1200" smtClean="0"/>
              <a:pPr/>
              <a:t>3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62947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b="1" u="sng" dirty="0">
              <a:solidFill>
                <a:srgbClr val="FF0000"/>
              </a:solidFill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D12B40-4EAE-4656-8E59-7BFD41B19CA3}" type="slidenum">
              <a:rPr lang="de-DE" altLang="de-DE" sz="1200" smtClean="0"/>
              <a:pPr/>
              <a:t>4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150720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5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7726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6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7726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7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7726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8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7726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0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6A7024-D0B2-4F86-BA50-370F89F9565B}" type="slidenum">
              <a:rPr lang="de-DE" altLang="de-DE" sz="1200" smtClean="0"/>
              <a:pPr/>
              <a:t>9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67726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4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08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06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0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4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57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82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5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730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838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3"/>
          <p:cNvSpPr txBox="1">
            <a:spLocks noChangeArrowheads="1"/>
          </p:cNvSpPr>
          <p:nvPr/>
        </p:nvSpPr>
        <p:spPr bwMode="auto">
          <a:xfrm>
            <a:off x="1439863" y="0"/>
            <a:ext cx="9248775" cy="100806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mtClean="0"/>
          </a:p>
        </p:txBody>
      </p:sp>
      <p:sp>
        <p:nvSpPr>
          <p:cNvPr id="1027" name="Text Box 14"/>
          <p:cNvSpPr txBox="1">
            <a:spLocks noChangeArrowheads="1"/>
          </p:cNvSpPr>
          <p:nvPr/>
        </p:nvSpPr>
        <p:spPr bwMode="auto">
          <a:xfrm>
            <a:off x="1439863" y="1044575"/>
            <a:ext cx="9248775" cy="904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mtClean="0"/>
          </a:p>
        </p:txBody>
      </p:sp>
      <p:pic>
        <p:nvPicPr>
          <p:cNvPr id="1028" name="Picture 15" descr="bild2_umschla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303759" y="1477169"/>
            <a:ext cx="4392488" cy="5867084"/>
            <a:chOff x="184769" y="1653949"/>
            <a:chExt cx="3733597" cy="504373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43" y="1687452"/>
              <a:ext cx="3567101" cy="4826288"/>
            </a:xfrm>
            <a:prstGeom prst="rect">
              <a:avLst/>
            </a:prstGeom>
          </p:spPr>
        </p:pic>
        <p:sp>
          <p:nvSpPr>
            <p:cNvPr id="23" name="Rechteck 22"/>
            <p:cNvSpPr/>
            <p:nvPr/>
          </p:nvSpPr>
          <p:spPr>
            <a:xfrm>
              <a:off x="184769" y="1653949"/>
              <a:ext cx="3733597" cy="50437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6"/>
          <p:cNvSpPr txBox="1">
            <a:spLocks noChangeArrowheads="1"/>
          </p:cNvSpPr>
          <p:nvPr/>
        </p:nvSpPr>
        <p:spPr bwMode="auto">
          <a:xfrm>
            <a:off x="4307041" y="1909217"/>
            <a:ext cx="62967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800" b="1" dirty="0" smtClean="0">
                <a:solidFill>
                  <a:srgbClr val="002060"/>
                </a:solidFill>
                <a:latin typeface="+mn-lt"/>
              </a:rPr>
              <a:t>Rechtliche Sicherung</a:t>
            </a:r>
          </a:p>
          <a:p>
            <a:pPr algn="ctr"/>
            <a:r>
              <a:rPr lang="de-DE" altLang="de-DE" sz="2800" b="1" dirty="0">
                <a:solidFill>
                  <a:srgbClr val="002060"/>
                </a:solidFill>
                <a:latin typeface="+mn-lt"/>
              </a:rPr>
              <a:t>d</a:t>
            </a:r>
            <a:r>
              <a:rPr lang="de-DE" altLang="de-DE" sz="2800" b="1" dirty="0" smtClean="0">
                <a:solidFill>
                  <a:srgbClr val="002060"/>
                </a:solidFill>
                <a:latin typeface="+mn-lt"/>
              </a:rPr>
              <a:t>er NATURA 2000-Gebiete</a:t>
            </a:r>
          </a:p>
          <a:p>
            <a:pPr algn="ctr"/>
            <a:r>
              <a:rPr lang="de-DE" altLang="de-DE" sz="2800" b="1" dirty="0" smtClean="0">
                <a:solidFill>
                  <a:srgbClr val="002060"/>
                </a:solidFill>
                <a:latin typeface="+mn-lt"/>
              </a:rPr>
              <a:t>in Sachsen-Anhalt</a:t>
            </a:r>
          </a:p>
        </p:txBody>
      </p:sp>
      <p:pic>
        <p:nvPicPr>
          <p:cNvPr id="24" name="Picture 3" descr="logo_N2_v_auf_weiss__sw_k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9"/>
          <a:stretch/>
        </p:blipFill>
        <p:spPr bwMode="auto">
          <a:xfrm>
            <a:off x="4927901" y="3464404"/>
            <a:ext cx="2643325" cy="17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logo_N2_v_auf_weiss__sw_k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9"/>
          <a:stretch/>
        </p:blipFill>
        <p:spPr bwMode="auto">
          <a:xfrm>
            <a:off x="7216527" y="5293593"/>
            <a:ext cx="2643325" cy="17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68255" y="7146056"/>
            <a:ext cx="578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Gert Zender, Abteilungsleiter Landwirtschaft und Umwelt, </a:t>
            </a:r>
            <a:r>
              <a:rPr lang="de-DE" sz="1400" dirty="0" err="1" smtClean="0"/>
              <a:t>LVwA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760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 bwMode="auto">
          <a:xfrm>
            <a:off x="8440663" y="1586755"/>
            <a:ext cx="1800015" cy="271394"/>
          </a:xfrm>
          <a:prstGeom prst="rect">
            <a:avLst/>
          </a:prstGeom>
          <a:solidFill>
            <a:schemeClr val="accent5">
              <a:lumMod val="2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544119" y="1596133"/>
            <a:ext cx="4464496" cy="271394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34" name="Textfeld 33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41" name="Gefaltete Ecke 4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43" name="Abgerundetes Rechteck 42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44" name="Abgerundetes Rechteck 43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45" name="Abgerundetes Rechteck 44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46" name="Abgerundetes Rechteck 45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47" name="Abgerundetes Rechteck 46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39" name="Abgerundetes Rechteck 38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8" name="Rechteck 47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48"/>
          <p:cNvGrpSpPr/>
          <p:nvPr/>
        </p:nvGrpSpPr>
        <p:grpSpPr>
          <a:xfrm>
            <a:off x="3544119" y="1549177"/>
            <a:ext cx="4464496" cy="3211623"/>
            <a:chOff x="1770578" y="4240697"/>
            <a:chExt cx="4464496" cy="3211623"/>
          </a:xfrm>
        </p:grpSpPr>
        <p:sp>
          <p:nvSpPr>
            <p:cNvPr id="50" name="Textfeld 49"/>
            <p:cNvSpPr txBox="1"/>
            <p:nvPr/>
          </p:nvSpPr>
          <p:spPr>
            <a:xfrm>
              <a:off x="1770578" y="4240697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Anlagen (Auswahl)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uppieren 50"/>
            <p:cNvGrpSpPr/>
            <p:nvPr/>
          </p:nvGrpSpPr>
          <p:grpSpPr>
            <a:xfrm>
              <a:off x="1988840" y="5724128"/>
              <a:ext cx="3960440" cy="1728192"/>
              <a:chOff x="2348880" y="5220072"/>
              <a:chExt cx="3960440" cy="1728192"/>
            </a:xfrm>
          </p:grpSpPr>
          <p:sp>
            <p:nvSpPr>
              <p:cNvPr id="52" name="Gefaltete Ecke 51"/>
              <p:cNvSpPr/>
              <p:nvPr/>
            </p:nvSpPr>
            <p:spPr>
              <a:xfrm>
                <a:off x="5229200" y="5220072"/>
                <a:ext cx="720080" cy="1008112"/>
              </a:xfrm>
              <a:prstGeom prst="foldedCorner">
                <a:avLst/>
              </a:prstGeom>
              <a:solidFill>
                <a:srgbClr val="CBCDC1"/>
              </a:solidFill>
              <a:ln>
                <a:solidFill>
                  <a:srgbClr val="9795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efaltete Ecke 52"/>
              <p:cNvSpPr/>
              <p:nvPr/>
            </p:nvSpPr>
            <p:spPr>
              <a:xfrm>
                <a:off x="5157192" y="5292080"/>
                <a:ext cx="720080" cy="1008112"/>
              </a:xfrm>
              <a:prstGeom prst="foldedCorner">
                <a:avLst/>
              </a:prstGeom>
              <a:solidFill>
                <a:srgbClr val="CBCDC1"/>
              </a:solidFill>
              <a:ln>
                <a:solidFill>
                  <a:srgbClr val="9795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uppieren 53"/>
              <p:cNvGrpSpPr/>
              <p:nvPr/>
            </p:nvGrpSpPr>
            <p:grpSpPr>
              <a:xfrm>
                <a:off x="2348880" y="5370799"/>
                <a:ext cx="3960440" cy="1577465"/>
                <a:chOff x="2780928" y="4999145"/>
                <a:chExt cx="3960440" cy="1577465"/>
              </a:xfrm>
            </p:grpSpPr>
            <p:grpSp>
              <p:nvGrpSpPr>
                <p:cNvPr id="9" name="Gruppieren 54"/>
                <p:cNvGrpSpPr/>
                <p:nvPr/>
              </p:nvGrpSpPr>
              <p:grpSpPr>
                <a:xfrm>
                  <a:off x="4635334" y="5001719"/>
                  <a:ext cx="720080" cy="1020711"/>
                  <a:chOff x="5004048" y="5301208"/>
                  <a:chExt cx="720080" cy="1008112"/>
                </a:xfrm>
              </p:grpSpPr>
              <p:sp>
                <p:nvSpPr>
                  <p:cNvPr id="91" name="Gefaltete Ecke 90"/>
                  <p:cNvSpPr/>
                  <p:nvPr/>
                </p:nvSpPr>
                <p:spPr>
                  <a:xfrm>
                    <a:off x="5004048" y="5301208"/>
                    <a:ext cx="720080" cy="1008112"/>
                  </a:xfrm>
                  <a:prstGeom prst="foldedCorner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Freihandform 91"/>
                  <p:cNvSpPr/>
                  <p:nvPr/>
                </p:nvSpPr>
                <p:spPr>
                  <a:xfrm>
                    <a:off x="5060583" y="5427696"/>
                    <a:ext cx="607009" cy="737608"/>
                  </a:xfrm>
                  <a:custGeom>
                    <a:avLst/>
                    <a:gdLst>
                      <a:gd name="connsiteX0" fmla="*/ 268472 w 637954"/>
                      <a:gd name="connsiteY0" fmla="*/ 583 h 813974"/>
                      <a:gd name="connsiteX1" fmla="*/ 263156 w 637954"/>
                      <a:gd name="connsiteY1" fmla="*/ 13874 h 813974"/>
                      <a:gd name="connsiteX2" fmla="*/ 255181 w 637954"/>
                      <a:gd name="connsiteY2" fmla="*/ 16532 h 813974"/>
                      <a:gd name="connsiteX3" fmla="*/ 236575 w 637954"/>
                      <a:gd name="connsiteY3" fmla="*/ 19190 h 813974"/>
                      <a:gd name="connsiteX4" fmla="*/ 223284 w 637954"/>
                      <a:gd name="connsiteY4" fmla="*/ 21848 h 813974"/>
                      <a:gd name="connsiteX5" fmla="*/ 215309 w 637954"/>
                      <a:gd name="connsiteY5" fmla="*/ 27164 h 813974"/>
                      <a:gd name="connsiteX6" fmla="*/ 98351 w 637954"/>
                      <a:gd name="connsiteY6" fmla="*/ 35139 h 813974"/>
                      <a:gd name="connsiteX7" fmla="*/ 93035 w 637954"/>
                      <a:gd name="connsiteY7" fmla="*/ 43113 h 813974"/>
                      <a:gd name="connsiteX8" fmla="*/ 79744 w 637954"/>
                      <a:gd name="connsiteY8" fmla="*/ 59062 h 813974"/>
                      <a:gd name="connsiteX9" fmla="*/ 77086 w 637954"/>
                      <a:gd name="connsiteY9" fmla="*/ 67036 h 813974"/>
                      <a:gd name="connsiteX10" fmla="*/ 90377 w 637954"/>
                      <a:gd name="connsiteY10" fmla="*/ 80327 h 813974"/>
                      <a:gd name="connsiteX11" fmla="*/ 95693 w 637954"/>
                      <a:gd name="connsiteY11" fmla="*/ 88301 h 813974"/>
                      <a:gd name="connsiteX12" fmla="*/ 101009 w 637954"/>
                      <a:gd name="connsiteY12" fmla="*/ 93618 h 813974"/>
                      <a:gd name="connsiteX13" fmla="*/ 103668 w 637954"/>
                      <a:gd name="connsiteY13" fmla="*/ 101592 h 813974"/>
                      <a:gd name="connsiteX14" fmla="*/ 108984 w 637954"/>
                      <a:gd name="connsiteY14" fmla="*/ 109567 h 813974"/>
                      <a:gd name="connsiteX15" fmla="*/ 114300 w 637954"/>
                      <a:gd name="connsiteY15" fmla="*/ 120199 h 813974"/>
                      <a:gd name="connsiteX16" fmla="*/ 119616 w 637954"/>
                      <a:gd name="connsiteY16" fmla="*/ 128174 h 813974"/>
                      <a:gd name="connsiteX17" fmla="*/ 127591 w 637954"/>
                      <a:gd name="connsiteY17" fmla="*/ 152097 h 813974"/>
                      <a:gd name="connsiteX18" fmla="*/ 135565 w 637954"/>
                      <a:gd name="connsiteY18" fmla="*/ 176020 h 813974"/>
                      <a:gd name="connsiteX19" fmla="*/ 140881 w 637954"/>
                      <a:gd name="connsiteY19" fmla="*/ 191969 h 813974"/>
                      <a:gd name="connsiteX20" fmla="*/ 143540 w 637954"/>
                      <a:gd name="connsiteY20" fmla="*/ 202601 h 813974"/>
                      <a:gd name="connsiteX21" fmla="*/ 143540 w 637954"/>
                      <a:gd name="connsiteY21" fmla="*/ 290320 h 813974"/>
                      <a:gd name="connsiteX22" fmla="*/ 132907 w 637954"/>
                      <a:gd name="connsiteY22" fmla="*/ 306269 h 813974"/>
                      <a:gd name="connsiteX23" fmla="*/ 127591 w 637954"/>
                      <a:gd name="connsiteY23" fmla="*/ 314243 h 813974"/>
                      <a:gd name="connsiteX24" fmla="*/ 116958 w 637954"/>
                      <a:gd name="connsiteY24" fmla="*/ 319560 h 813974"/>
                      <a:gd name="connsiteX25" fmla="*/ 101009 w 637954"/>
                      <a:gd name="connsiteY25" fmla="*/ 324876 h 813974"/>
                      <a:gd name="connsiteX26" fmla="*/ 90377 w 637954"/>
                      <a:gd name="connsiteY26" fmla="*/ 330192 h 813974"/>
                      <a:gd name="connsiteX27" fmla="*/ 34556 w 637954"/>
                      <a:gd name="connsiteY27" fmla="*/ 335508 h 813974"/>
                      <a:gd name="connsiteX28" fmla="*/ 18607 w 637954"/>
                      <a:gd name="connsiteY28" fmla="*/ 346141 h 813974"/>
                      <a:gd name="connsiteX29" fmla="*/ 10633 w 637954"/>
                      <a:gd name="connsiteY29" fmla="*/ 351457 h 813974"/>
                      <a:gd name="connsiteX30" fmla="*/ 5316 w 637954"/>
                      <a:gd name="connsiteY30" fmla="*/ 356774 h 813974"/>
                      <a:gd name="connsiteX31" fmla="*/ 2658 w 637954"/>
                      <a:gd name="connsiteY31" fmla="*/ 367406 h 813974"/>
                      <a:gd name="connsiteX32" fmla="*/ 0 w 637954"/>
                      <a:gd name="connsiteY32" fmla="*/ 375381 h 813974"/>
                      <a:gd name="connsiteX33" fmla="*/ 2658 w 637954"/>
                      <a:gd name="connsiteY33" fmla="*/ 420569 h 813974"/>
                      <a:gd name="connsiteX34" fmla="*/ 5316 w 637954"/>
                      <a:gd name="connsiteY34" fmla="*/ 431201 h 813974"/>
                      <a:gd name="connsiteX35" fmla="*/ 10633 w 637954"/>
                      <a:gd name="connsiteY35" fmla="*/ 439176 h 813974"/>
                      <a:gd name="connsiteX36" fmla="*/ 18607 w 637954"/>
                      <a:gd name="connsiteY36" fmla="*/ 463099 h 813974"/>
                      <a:gd name="connsiteX37" fmla="*/ 21265 w 637954"/>
                      <a:gd name="connsiteY37" fmla="*/ 471074 h 813974"/>
                      <a:gd name="connsiteX38" fmla="*/ 29240 w 637954"/>
                      <a:gd name="connsiteY38" fmla="*/ 476390 h 813974"/>
                      <a:gd name="connsiteX39" fmla="*/ 39872 w 637954"/>
                      <a:gd name="connsiteY39" fmla="*/ 489681 h 813974"/>
                      <a:gd name="connsiteX40" fmla="*/ 45188 w 637954"/>
                      <a:gd name="connsiteY40" fmla="*/ 497655 h 813974"/>
                      <a:gd name="connsiteX41" fmla="*/ 61137 w 637954"/>
                      <a:gd name="connsiteY41" fmla="*/ 502971 h 813974"/>
                      <a:gd name="connsiteX42" fmla="*/ 93035 w 637954"/>
                      <a:gd name="connsiteY42" fmla="*/ 510946 h 813974"/>
                      <a:gd name="connsiteX43" fmla="*/ 106326 w 637954"/>
                      <a:gd name="connsiteY43" fmla="*/ 534869 h 813974"/>
                      <a:gd name="connsiteX44" fmla="*/ 111642 w 637954"/>
                      <a:gd name="connsiteY44" fmla="*/ 593348 h 813974"/>
                      <a:gd name="connsiteX45" fmla="*/ 114300 w 637954"/>
                      <a:gd name="connsiteY45" fmla="*/ 603981 h 813974"/>
                      <a:gd name="connsiteX46" fmla="*/ 119616 w 637954"/>
                      <a:gd name="connsiteY46" fmla="*/ 611955 h 813974"/>
                      <a:gd name="connsiteX47" fmla="*/ 122275 w 637954"/>
                      <a:gd name="connsiteY47" fmla="*/ 619929 h 813974"/>
                      <a:gd name="connsiteX48" fmla="*/ 135565 w 637954"/>
                      <a:gd name="connsiteY48" fmla="*/ 630562 h 813974"/>
                      <a:gd name="connsiteX49" fmla="*/ 162147 w 637954"/>
                      <a:gd name="connsiteY49" fmla="*/ 635878 h 813974"/>
                      <a:gd name="connsiteX50" fmla="*/ 255181 w 637954"/>
                      <a:gd name="connsiteY50" fmla="*/ 641194 h 813974"/>
                      <a:gd name="connsiteX51" fmla="*/ 273788 w 637954"/>
                      <a:gd name="connsiteY51" fmla="*/ 651827 h 813974"/>
                      <a:gd name="connsiteX52" fmla="*/ 281763 w 637954"/>
                      <a:gd name="connsiteY52" fmla="*/ 667776 h 813974"/>
                      <a:gd name="connsiteX53" fmla="*/ 279105 w 637954"/>
                      <a:gd name="connsiteY53" fmla="*/ 689041 h 813974"/>
                      <a:gd name="connsiteX54" fmla="*/ 273788 w 637954"/>
                      <a:gd name="connsiteY54" fmla="*/ 697015 h 813974"/>
                      <a:gd name="connsiteX55" fmla="*/ 260498 w 637954"/>
                      <a:gd name="connsiteY55" fmla="*/ 707648 h 813974"/>
                      <a:gd name="connsiteX56" fmla="*/ 257840 w 637954"/>
                      <a:gd name="connsiteY56" fmla="*/ 715622 h 813974"/>
                      <a:gd name="connsiteX57" fmla="*/ 260498 w 637954"/>
                      <a:gd name="connsiteY57" fmla="*/ 734229 h 813974"/>
                      <a:gd name="connsiteX58" fmla="*/ 265814 w 637954"/>
                      <a:gd name="connsiteY58" fmla="*/ 739546 h 813974"/>
                      <a:gd name="connsiteX59" fmla="*/ 284421 w 637954"/>
                      <a:gd name="connsiteY59" fmla="*/ 752836 h 813974"/>
                      <a:gd name="connsiteX60" fmla="*/ 292395 w 637954"/>
                      <a:gd name="connsiteY60" fmla="*/ 755494 h 813974"/>
                      <a:gd name="connsiteX61" fmla="*/ 303028 w 637954"/>
                      <a:gd name="connsiteY61" fmla="*/ 760811 h 813974"/>
                      <a:gd name="connsiteX62" fmla="*/ 366823 w 637954"/>
                      <a:gd name="connsiteY62" fmla="*/ 763469 h 813974"/>
                      <a:gd name="connsiteX63" fmla="*/ 380114 w 637954"/>
                      <a:gd name="connsiteY63" fmla="*/ 774101 h 813974"/>
                      <a:gd name="connsiteX64" fmla="*/ 388088 w 637954"/>
                      <a:gd name="connsiteY64" fmla="*/ 776760 h 813974"/>
                      <a:gd name="connsiteX65" fmla="*/ 404037 w 637954"/>
                      <a:gd name="connsiteY65" fmla="*/ 787392 h 813974"/>
                      <a:gd name="connsiteX66" fmla="*/ 430619 w 637954"/>
                      <a:gd name="connsiteY66" fmla="*/ 803341 h 813974"/>
                      <a:gd name="connsiteX67" fmla="*/ 438593 w 637954"/>
                      <a:gd name="connsiteY67" fmla="*/ 808657 h 813974"/>
                      <a:gd name="connsiteX68" fmla="*/ 454542 w 637954"/>
                      <a:gd name="connsiteY68" fmla="*/ 813974 h 813974"/>
                      <a:gd name="connsiteX69" fmla="*/ 486440 w 637954"/>
                      <a:gd name="connsiteY69" fmla="*/ 811315 h 813974"/>
                      <a:gd name="connsiteX70" fmla="*/ 502388 w 637954"/>
                      <a:gd name="connsiteY70" fmla="*/ 805999 h 813974"/>
                      <a:gd name="connsiteX71" fmla="*/ 510363 w 637954"/>
                      <a:gd name="connsiteY71" fmla="*/ 803341 h 813974"/>
                      <a:gd name="connsiteX72" fmla="*/ 523654 w 637954"/>
                      <a:gd name="connsiteY72" fmla="*/ 792708 h 813974"/>
                      <a:gd name="connsiteX73" fmla="*/ 528970 w 637954"/>
                      <a:gd name="connsiteY73" fmla="*/ 776760 h 813974"/>
                      <a:gd name="connsiteX74" fmla="*/ 523654 w 637954"/>
                      <a:gd name="connsiteY74" fmla="*/ 739546 h 813974"/>
                      <a:gd name="connsiteX75" fmla="*/ 518337 w 637954"/>
                      <a:gd name="connsiteY75" fmla="*/ 731571 h 813974"/>
                      <a:gd name="connsiteX76" fmla="*/ 502388 w 637954"/>
                      <a:gd name="connsiteY76" fmla="*/ 720939 h 813974"/>
                      <a:gd name="connsiteX77" fmla="*/ 499730 w 637954"/>
                      <a:gd name="connsiteY77" fmla="*/ 712964 h 813974"/>
                      <a:gd name="connsiteX78" fmla="*/ 494414 w 637954"/>
                      <a:gd name="connsiteY78" fmla="*/ 704990 h 813974"/>
                      <a:gd name="connsiteX79" fmla="*/ 489098 w 637954"/>
                      <a:gd name="connsiteY79" fmla="*/ 678408 h 813974"/>
                      <a:gd name="connsiteX80" fmla="*/ 483781 w 637954"/>
                      <a:gd name="connsiteY80" fmla="*/ 673092 h 813974"/>
                      <a:gd name="connsiteX81" fmla="*/ 475807 w 637954"/>
                      <a:gd name="connsiteY81" fmla="*/ 654485 h 813974"/>
                      <a:gd name="connsiteX82" fmla="*/ 473149 w 637954"/>
                      <a:gd name="connsiteY82" fmla="*/ 646511 h 813974"/>
                      <a:gd name="connsiteX83" fmla="*/ 462516 w 637954"/>
                      <a:gd name="connsiteY83" fmla="*/ 635878 h 813974"/>
                      <a:gd name="connsiteX84" fmla="*/ 454542 w 637954"/>
                      <a:gd name="connsiteY84" fmla="*/ 622588 h 813974"/>
                      <a:gd name="connsiteX85" fmla="*/ 443909 w 637954"/>
                      <a:gd name="connsiteY85" fmla="*/ 611955 h 813974"/>
                      <a:gd name="connsiteX86" fmla="*/ 443909 w 637954"/>
                      <a:gd name="connsiteY86" fmla="*/ 542843 h 813974"/>
                      <a:gd name="connsiteX87" fmla="*/ 454542 w 637954"/>
                      <a:gd name="connsiteY87" fmla="*/ 518920 h 813974"/>
                      <a:gd name="connsiteX88" fmla="*/ 462516 w 637954"/>
                      <a:gd name="connsiteY88" fmla="*/ 510946 h 813974"/>
                      <a:gd name="connsiteX89" fmla="*/ 470491 w 637954"/>
                      <a:gd name="connsiteY89" fmla="*/ 508288 h 813974"/>
                      <a:gd name="connsiteX90" fmla="*/ 536944 w 637954"/>
                      <a:gd name="connsiteY90" fmla="*/ 505629 h 813974"/>
                      <a:gd name="connsiteX91" fmla="*/ 563526 w 637954"/>
                      <a:gd name="connsiteY91" fmla="*/ 500313 h 813974"/>
                      <a:gd name="connsiteX92" fmla="*/ 582133 w 637954"/>
                      <a:gd name="connsiteY92" fmla="*/ 494997 h 813974"/>
                      <a:gd name="connsiteX93" fmla="*/ 592765 w 637954"/>
                      <a:gd name="connsiteY93" fmla="*/ 492339 h 813974"/>
                      <a:gd name="connsiteX94" fmla="*/ 608714 w 637954"/>
                      <a:gd name="connsiteY94" fmla="*/ 484364 h 813974"/>
                      <a:gd name="connsiteX95" fmla="*/ 627321 w 637954"/>
                      <a:gd name="connsiteY95" fmla="*/ 473732 h 813974"/>
                      <a:gd name="connsiteX96" fmla="*/ 632637 w 637954"/>
                      <a:gd name="connsiteY96" fmla="*/ 468415 h 813974"/>
                      <a:gd name="connsiteX97" fmla="*/ 637954 w 637954"/>
                      <a:gd name="connsiteY97" fmla="*/ 452467 h 813974"/>
                      <a:gd name="connsiteX98" fmla="*/ 635295 w 637954"/>
                      <a:gd name="connsiteY98" fmla="*/ 423227 h 813974"/>
                      <a:gd name="connsiteX99" fmla="*/ 632637 w 637954"/>
                      <a:gd name="connsiteY99" fmla="*/ 412594 h 813974"/>
                      <a:gd name="connsiteX100" fmla="*/ 624663 w 637954"/>
                      <a:gd name="connsiteY100" fmla="*/ 409936 h 813974"/>
                      <a:gd name="connsiteX101" fmla="*/ 614030 w 637954"/>
                      <a:gd name="connsiteY101" fmla="*/ 404620 h 813974"/>
                      <a:gd name="connsiteX102" fmla="*/ 576816 w 637954"/>
                      <a:gd name="connsiteY102" fmla="*/ 396646 h 813974"/>
                      <a:gd name="connsiteX103" fmla="*/ 547577 w 637954"/>
                      <a:gd name="connsiteY103" fmla="*/ 391329 h 813974"/>
                      <a:gd name="connsiteX104" fmla="*/ 531628 w 637954"/>
                      <a:gd name="connsiteY104" fmla="*/ 388671 h 813974"/>
                      <a:gd name="connsiteX105" fmla="*/ 491756 w 637954"/>
                      <a:gd name="connsiteY105" fmla="*/ 380697 h 813974"/>
                      <a:gd name="connsiteX106" fmla="*/ 462516 w 637954"/>
                      <a:gd name="connsiteY106" fmla="*/ 372722 h 813974"/>
                      <a:gd name="connsiteX107" fmla="*/ 451884 w 637954"/>
                      <a:gd name="connsiteY107" fmla="*/ 367406 h 813974"/>
                      <a:gd name="connsiteX108" fmla="*/ 443909 w 637954"/>
                      <a:gd name="connsiteY108" fmla="*/ 362090 h 813974"/>
                      <a:gd name="connsiteX109" fmla="*/ 433277 w 637954"/>
                      <a:gd name="connsiteY109" fmla="*/ 359432 h 813974"/>
                      <a:gd name="connsiteX110" fmla="*/ 425302 w 637954"/>
                      <a:gd name="connsiteY110" fmla="*/ 351457 h 813974"/>
                      <a:gd name="connsiteX111" fmla="*/ 422644 w 637954"/>
                      <a:gd name="connsiteY111" fmla="*/ 343483 h 813974"/>
                      <a:gd name="connsiteX112" fmla="*/ 417328 w 637954"/>
                      <a:gd name="connsiteY112" fmla="*/ 335508 h 813974"/>
                      <a:gd name="connsiteX113" fmla="*/ 412012 w 637954"/>
                      <a:gd name="connsiteY113" fmla="*/ 324876 h 813974"/>
                      <a:gd name="connsiteX114" fmla="*/ 409354 w 637954"/>
                      <a:gd name="connsiteY114" fmla="*/ 316901 h 813974"/>
                      <a:gd name="connsiteX115" fmla="*/ 404037 w 637954"/>
                      <a:gd name="connsiteY115" fmla="*/ 311585 h 813974"/>
                      <a:gd name="connsiteX116" fmla="*/ 401379 w 637954"/>
                      <a:gd name="connsiteY116" fmla="*/ 298294 h 813974"/>
                      <a:gd name="connsiteX117" fmla="*/ 398721 w 637954"/>
                      <a:gd name="connsiteY117" fmla="*/ 287662 h 813974"/>
                      <a:gd name="connsiteX118" fmla="*/ 401379 w 637954"/>
                      <a:gd name="connsiteY118" fmla="*/ 245132 h 813974"/>
                      <a:gd name="connsiteX119" fmla="*/ 409354 w 637954"/>
                      <a:gd name="connsiteY119" fmla="*/ 239815 h 813974"/>
                      <a:gd name="connsiteX120" fmla="*/ 417328 w 637954"/>
                      <a:gd name="connsiteY120" fmla="*/ 229183 h 813974"/>
                      <a:gd name="connsiteX121" fmla="*/ 425302 w 637954"/>
                      <a:gd name="connsiteY121" fmla="*/ 221208 h 813974"/>
                      <a:gd name="connsiteX122" fmla="*/ 433277 w 637954"/>
                      <a:gd name="connsiteY122" fmla="*/ 181336 h 813974"/>
                      <a:gd name="connsiteX123" fmla="*/ 427961 w 637954"/>
                      <a:gd name="connsiteY123" fmla="*/ 157413 h 813974"/>
                      <a:gd name="connsiteX124" fmla="*/ 406695 w 637954"/>
                      <a:gd name="connsiteY124" fmla="*/ 146781 h 813974"/>
                      <a:gd name="connsiteX125" fmla="*/ 396063 w 637954"/>
                      <a:gd name="connsiteY125" fmla="*/ 144122 h 813974"/>
                      <a:gd name="connsiteX126" fmla="*/ 388088 w 637954"/>
                      <a:gd name="connsiteY126" fmla="*/ 136148 h 813974"/>
                      <a:gd name="connsiteX127" fmla="*/ 382772 w 637954"/>
                      <a:gd name="connsiteY127" fmla="*/ 117541 h 813974"/>
                      <a:gd name="connsiteX128" fmla="*/ 396063 w 637954"/>
                      <a:gd name="connsiteY128" fmla="*/ 90960 h 813974"/>
                      <a:gd name="connsiteX129" fmla="*/ 401379 w 637954"/>
                      <a:gd name="connsiteY129" fmla="*/ 82985 h 813974"/>
                      <a:gd name="connsiteX130" fmla="*/ 398721 w 637954"/>
                      <a:gd name="connsiteY130" fmla="*/ 45771 h 813974"/>
                      <a:gd name="connsiteX131" fmla="*/ 396063 w 637954"/>
                      <a:gd name="connsiteY131" fmla="*/ 37797 h 813974"/>
                      <a:gd name="connsiteX132" fmla="*/ 385430 w 637954"/>
                      <a:gd name="connsiteY132" fmla="*/ 21848 h 813974"/>
                      <a:gd name="connsiteX133" fmla="*/ 366823 w 637954"/>
                      <a:gd name="connsiteY133" fmla="*/ 13874 h 813974"/>
                      <a:gd name="connsiteX134" fmla="*/ 348216 w 637954"/>
                      <a:gd name="connsiteY134" fmla="*/ 11215 h 813974"/>
                      <a:gd name="connsiteX135" fmla="*/ 303028 w 637954"/>
                      <a:gd name="connsiteY135" fmla="*/ 5899 h 813974"/>
                      <a:gd name="connsiteX136" fmla="*/ 295054 w 637954"/>
                      <a:gd name="connsiteY136" fmla="*/ 3241 h 813974"/>
                      <a:gd name="connsiteX137" fmla="*/ 284421 w 637954"/>
                      <a:gd name="connsiteY137" fmla="*/ 583 h 813974"/>
                      <a:gd name="connsiteX138" fmla="*/ 268472 w 637954"/>
                      <a:gd name="connsiteY138" fmla="*/ 583 h 813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l="l" t="t" r="r" b="b"/>
                    <a:pathLst>
                      <a:path w="637954" h="813974">
                        <a:moveTo>
                          <a:pt x="268472" y="583"/>
                        </a:moveTo>
                        <a:cubicBezTo>
                          <a:pt x="264928" y="2798"/>
                          <a:pt x="266211" y="10208"/>
                          <a:pt x="263156" y="13874"/>
                        </a:cubicBezTo>
                        <a:cubicBezTo>
                          <a:pt x="261362" y="16027"/>
                          <a:pt x="257929" y="15982"/>
                          <a:pt x="255181" y="16532"/>
                        </a:cubicBezTo>
                        <a:cubicBezTo>
                          <a:pt x="249038" y="17761"/>
                          <a:pt x="242755" y="18160"/>
                          <a:pt x="236575" y="19190"/>
                        </a:cubicBezTo>
                        <a:cubicBezTo>
                          <a:pt x="232118" y="19933"/>
                          <a:pt x="227714" y="20962"/>
                          <a:pt x="223284" y="21848"/>
                        </a:cubicBezTo>
                        <a:cubicBezTo>
                          <a:pt x="220626" y="23620"/>
                          <a:pt x="218228" y="25866"/>
                          <a:pt x="215309" y="27164"/>
                        </a:cubicBezTo>
                        <a:cubicBezTo>
                          <a:pt x="180132" y="42799"/>
                          <a:pt x="128486" y="34346"/>
                          <a:pt x="98351" y="35139"/>
                        </a:cubicBezTo>
                        <a:cubicBezTo>
                          <a:pt x="96579" y="37797"/>
                          <a:pt x="95080" y="40659"/>
                          <a:pt x="93035" y="43113"/>
                        </a:cubicBezTo>
                        <a:cubicBezTo>
                          <a:pt x="75974" y="63588"/>
                          <a:pt x="92949" y="39258"/>
                          <a:pt x="79744" y="59062"/>
                        </a:cubicBezTo>
                        <a:cubicBezTo>
                          <a:pt x="78858" y="61720"/>
                          <a:pt x="77086" y="64234"/>
                          <a:pt x="77086" y="67036"/>
                        </a:cubicBezTo>
                        <a:cubicBezTo>
                          <a:pt x="77086" y="76815"/>
                          <a:pt x="82768" y="76523"/>
                          <a:pt x="90377" y="80327"/>
                        </a:cubicBezTo>
                        <a:cubicBezTo>
                          <a:pt x="92149" y="82985"/>
                          <a:pt x="93697" y="85806"/>
                          <a:pt x="95693" y="88301"/>
                        </a:cubicBezTo>
                        <a:cubicBezTo>
                          <a:pt x="97259" y="90258"/>
                          <a:pt x="99720" y="91469"/>
                          <a:pt x="101009" y="93618"/>
                        </a:cubicBezTo>
                        <a:cubicBezTo>
                          <a:pt x="102451" y="96021"/>
                          <a:pt x="102415" y="99086"/>
                          <a:pt x="103668" y="101592"/>
                        </a:cubicBezTo>
                        <a:cubicBezTo>
                          <a:pt x="105097" y="104449"/>
                          <a:pt x="107399" y="106793"/>
                          <a:pt x="108984" y="109567"/>
                        </a:cubicBezTo>
                        <a:cubicBezTo>
                          <a:pt x="110950" y="113007"/>
                          <a:pt x="112334" y="116759"/>
                          <a:pt x="114300" y="120199"/>
                        </a:cubicBezTo>
                        <a:cubicBezTo>
                          <a:pt x="115885" y="122973"/>
                          <a:pt x="118318" y="125255"/>
                          <a:pt x="119616" y="128174"/>
                        </a:cubicBezTo>
                        <a:cubicBezTo>
                          <a:pt x="119624" y="128193"/>
                          <a:pt x="126259" y="148100"/>
                          <a:pt x="127591" y="152097"/>
                        </a:cubicBezTo>
                        <a:lnTo>
                          <a:pt x="135565" y="176020"/>
                        </a:lnTo>
                        <a:lnTo>
                          <a:pt x="140881" y="191969"/>
                        </a:lnTo>
                        <a:lnTo>
                          <a:pt x="143540" y="202601"/>
                        </a:lnTo>
                        <a:cubicBezTo>
                          <a:pt x="147195" y="235495"/>
                          <a:pt x="150123" y="250826"/>
                          <a:pt x="143540" y="290320"/>
                        </a:cubicBezTo>
                        <a:cubicBezTo>
                          <a:pt x="142490" y="296623"/>
                          <a:pt x="136451" y="300953"/>
                          <a:pt x="132907" y="306269"/>
                        </a:cubicBezTo>
                        <a:cubicBezTo>
                          <a:pt x="131135" y="308927"/>
                          <a:pt x="130448" y="312814"/>
                          <a:pt x="127591" y="314243"/>
                        </a:cubicBezTo>
                        <a:cubicBezTo>
                          <a:pt x="124047" y="316015"/>
                          <a:pt x="120637" y="318088"/>
                          <a:pt x="116958" y="319560"/>
                        </a:cubicBezTo>
                        <a:cubicBezTo>
                          <a:pt x="111755" y="321641"/>
                          <a:pt x="106021" y="322370"/>
                          <a:pt x="101009" y="324876"/>
                        </a:cubicBezTo>
                        <a:cubicBezTo>
                          <a:pt x="97465" y="326648"/>
                          <a:pt x="94087" y="328801"/>
                          <a:pt x="90377" y="330192"/>
                        </a:cubicBezTo>
                        <a:cubicBezTo>
                          <a:pt x="75098" y="335921"/>
                          <a:pt x="42124" y="335063"/>
                          <a:pt x="34556" y="335508"/>
                        </a:cubicBezTo>
                        <a:lnTo>
                          <a:pt x="18607" y="346141"/>
                        </a:lnTo>
                        <a:cubicBezTo>
                          <a:pt x="15949" y="347913"/>
                          <a:pt x="12892" y="349198"/>
                          <a:pt x="10633" y="351457"/>
                        </a:cubicBezTo>
                        <a:lnTo>
                          <a:pt x="5316" y="356774"/>
                        </a:lnTo>
                        <a:cubicBezTo>
                          <a:pt x="4430" y="360318"/>
                          <a:pt x="3662" y="363893"/>
                          <a:pt x="2658" y="367406"/>
                        </a:cubicBezTo>
                        <a:cubicBezTo>
                          <a:pt x="1888" y="370100"/>
                          <a:pt x="0" y="372579"/>
                          <a:pt x="0" y="375381"/>
                        </a:cubicBezTo>
                        <a:cubicBezTo>
                          <a:pt x="0" y="390470"/>
                          <a:pt x="1228" y="405548"/>
                          <a:pt x="2658" y="420569"/>
                        </a:cubicBezTo>
                        <a:cubicBezTo>
                          <a:pt x="3004" y="424206"/>
                          <a:pt x="3877" y="427843"/>
                          <a:pt x="5316" y="431201"/>
                        </a:cubicBezTo>
                        <a:cubicBezTo>
                          <a:pt x="6575" y="434138"/>
                          <a:pt x="8861" y="436518"/>
                          <a:pt x="10633" y="439176"/>
                        </a:cubicBezTo>
                        <a:lnTo>
                          <a:pt x="18607" y="463099"/>
                        </a:lnTo>
                        <a:cubicBezTo>
                          <a:pt x="19493" y="465757"/>
                          <a:pt x="18933" y="469520"/>
                          <a:pt x="21265" y="471074"/>
                        </a:cubicBezTo>
                        <a:lnTo>
                          <a:pt x="29240" y="476390"/>
                        </a:lnTo>
                        <a:cubicBezTo>
                          <a:pt x="45601" y="500932"/>
                          <a:pt x="24723" y="470743"/>
                          <a:pt x="39872" y="489681"/>
                        </a:cubicBezTo>
                        <a:cubicBezTo>
                          <a:pt x="41868" y="492176"/>
                          <a:pt x="42479" y="495962"/>
                          <a:pt x="45188" y="497655"/>
                        </a:cubicBezTo>
                        <a:cubicBezTo>
                          <a:pt x="49940" y="500625"/>
                          <a:pt x="56125" y="500465"/>
                          <a:pt x="61137" y="502971"/>
                        </a:cubicBezTo>
                        <a:cubicBezTo>
                          <a:pt x="78159" y="511483"/>
                          <a:pt x="67838" y="507797"/>
                          <a:pt x="93035" y="510946"/>
                        </a:cubicBezTo>
                        <a:cubicBezTo>
                          <a:pt x="105222" y="529225"/>
                          <a:pt x="101648" y="520833"/>
                          <a:pt x="106326" y="534869"/>
                        </a:cubicBezTo>
                        <a:cubicBezTo>
                          <a:pt x="108499" y="571811"/>
                          <a:pt x="106250" y="569081"/>
                          <a:pt x="111642" y="593348"/>
                        </a:cubicBezTo>
                        <a:cubicBezTo>
                          <a:pt x="112434" y="596914"/>
                          <a:pt x="112861" y="600623"/>
                          <a:pt x="114300" y="603981"/>
                        </a:cubicBezTo>
                        <a:cubicBezTo>
                          <a:pt x="115558" y="606917"/>
                          <a:pt x="118187" y="609098"/>
                          <a:pt x="119616" y="611955"/>
                        </a:cubicBezTo>
                        <a:cubicBezTo>
                          <a:pt x="120869" y="614461"/>
                          <a:pt x="120833" y="617526"/>
                          <a:pt x="122275" y="619929"/>
                        </a:cubicBezTo>
                        <a:cubicBezTo>
                          <a:pt x="124395" y="623462"/>
                          <a:pt x="132458" y="629009"/>
                          <a:pt x="135565" y="630562"/>
                        </a:cubicBezTo>
                        <a:cubicBezTo>
                          <a:pt x="142988" y="634273"/>
                          <a:pt x="155291" y="634899"/>
                          <a:pt x="162147" y="635878"/>
                        </a:cubicBezTo>
                        <a:cubicBezTo>
                          <a:pt x="198841" y="648109"/>
                          <a:pt x="149013" y="632346"/>
                          <a:pt x="255181" y="641194"/>
                        </a:cubicBezTo>
                        <a:cubicBezTo>
                          <a:pt x="259034" y="641515"/>
                          <a:pt x="270285" y="649492"/>
                          <a:pt x="273788" y="651827"/>
                        </a:cubicBezTo>
                        <a:cubicBezTo>
                          <a:pt x="276477" y="655860"/>
                          <a:pt x="281763" y="662271"/>
                          <a:pt x="281763" y="667776"/>
                        </a:cubicBezTo>
                        <a:cubicBezTo>
                          <a:pt x="281763" y="674919"/>
                          <a:pt x="280985" y="682149"/>
                          <a:pt x="279105" y="689041"/>
                        </a:cubicBezTo>
                        <a:cubicBezTo>
                          <a:pt x="278264" y="692123"/>
                          <a:pt x="275784" y="694520"/>
                          <a:pt x="273788" y="697015"/>
                        </a:cubicBezTo>
                        <a:cubicBezTo>
                          <a:pt x="269457" y="702429"/>
                          <a:pt x="266423" y="703698"/>
                          <a:pt x="260498" y="707648"/>
                        </a:cubicBezTo>
                        <a:cubicBezTo>
                          <a:pt x="259612" y="710306"/>
                          <a:pt x="257840" y="712820"/>
                          <a:pt x="257840" y="715622"/>
                        </a:cubicBezTo>
                        <a:cubicBezTo>
                          <a:pt x="257840" y="721887"/>
                          <a:pt x="258517" y="728285"/>
                          <a:pt x="260498" y="734229"/>
                        </a:cubicBezTo>
                        <a:cubicBezTo>
                          <a:pt x="261290" y="736607"/>
                          <a:pt x="263889" y="737942"/>
                          <a:pt x="265814" y="739546"/>
                        </a:cubicBezTo>
                        <a:cubicBezTo>
                          <a:pt x="267617" y="741049"/>
                          <a:pt x="280970" y="751111"/>
                          <a:pt x="284421" y="752836"/>
                        </a:cubicBezTo>
                        <a:cubicBezTo>
                          <a:pt x="286927" y="754089"/>
                          <a:pt x="289820" y="754390"/>
                          <a:pt x="292395" y="755494"/>
                        </a:cubicBezTo>
                        <a:cubicBezTo>
                          <a:pt x="296037" y="757055"/>
                          <a:pt x="299088" y="760389"/>
                          <a:pt x="303028" y="760811"/>
                        </a:cubicBezTo>
                        <a:cubicBezTo>
                          <a:pt x="324190" y="763079"/>
                          <a:pt x="345558" y="762583"/>
                          <a:pt x="366823" y="763469"/>
                        </a:cubicBezTo>
                        <a:cubicBezTo>
                          <a:pt x="371768" y="768413"/>
                          <a:pt x="373408" y="770748"/>
                          <a:pt x="380114" y="774101"/>
                        </a:cubicBezTo>
                        <a:cubicBezTo>
                          <a:pt x="382620" y="775354"/>
                          <a:pt x="385639" y="775399"/>
                          <a:pt x="388088" y="776760"/>
                        </a:cubicBezTo>
                        <a:cubicBezTo>
                          <a:pt x="393673" y="779863"/>
                          <a:pt x="398322" y="784535"/>
                          <a:pt x="404037" y="787392"/>
                        </a:cubicBezTo>
                        <a:cubicBezTo>
                          <a:pt x="420386" y="795566"/>
                          <a:pt x="411372" y="790509"/>
                          <a:pt x="430619" y="803341"/>
                        </a:cubicBezTo>
                        <a:cubicBezTo>
                          <a:pt x="433277" y="805113"/>
                          <a:pt x="435562" y="807647"/>
                          <a:pt x="438593" y="808657"/>
                        </a:cubicBezTo>
                        <a:lnTo>
                          <a:pt x="454542" y="813974"/>
                        </a:lnTo>
                        <a:cubicBezTo>
                          <a:pt x="465175" y="813088"/>
                          <a:pt x="475916" y="813069"/>
                          <a:pt x="486440" y="811315"/>
                        </a:cubicBezTo>
                        <a:cubicBezTo>
                          <a:pt x="491967" y="810394"/>
                          <a:pt x="497072" y="807771"/>
                          <a:pt x="502388" y="805999"/>
                        </a:cubicBezTo>
                        <a:lnTo>
                          <a:pt x="510363" y="803341"/>
                        </a:lnTo>
                        <a:cubicBezTo>
                          <a:pt x="513181" y="801462"/>
                          <a:pt x="521760" y="796496"/>
                          <a:pt x="523654" y="792708"/>
                        </a:cubicBezTo>
                        <a:cubicBezTo>
                          <a:pt x="526160" y="787696"/>
                          <a:pt x="528970" y="776760"/>
                          <a:pt x="528970" y="776760"/>
                        </a:cubicBezTo>
                        <a:cubicBezTo>
                          <a:pt x="528291" y="769293"/>
                          <a:pt x="528768" y="749773"/>
                          <a:pt x="523654" y="739546"/>
                        </a:cubicBezTo>
                        <a:cubicBezTo>
                          <a:pt x="522225" y="736688"/>
                          <a:pt x="520742" y="733675"/>
                          <a:pt x="518337" y="731571"/>
                        </a:cubicBezTo>
                        <a:cubicBezTo>
                          <a:pt x="513528" y="727364"/>
                          <a:pt x="502388" y="720939"/>
                          <a:pt x="502388" y="720939"/>
                        </a:cubicBezTo>
                        <a:cubicBezTo>
                          <a:pt x="501502" y="718281"/>
                          <a:pt x="500983" y="715470"/>
                          <a:pt x="499730" y="712964"/>
                        </a:cubicBezTo>
                        <a:cubicBezTo>
                          <a:pt x="498301" y="710107"/>
                          <a:pt x="495424" y="708021"/>
                          <a:pt x="494414" y="704990"/>
                        </a:cubicBezTo>
                        <a:cubicBezTo>
                          <a:pt x="493080" y="700989"/>
                          <a:pt x="491758" y="683728"/>
                          <a:pt x="489098" y="678408"/>
                        </a:cubicBezTo>
                        <a:cubicBezTo>
                          <a:pt x="487977" y="676166"/>
                          <a:pt x="485553" y="674864"/>
                          <a:pt x="483781" y="673092"/>
                        </a:cubicBezTo>
                        <a:cubicBezTo>
                          <a:pt x="478249" y="650966"/>
                          <a:pt x="484985" y="672841"/>
                          <a:pt x="475807" y="654485"/>
                        </a:cubicBezTo>
                        <a:cubicBezTo>
                          <a:pt x="474554" y="651979"/>
                          <a:pt x="474778" y="648791"/>
                          <a:pt x="473149" y="646511"/>
                        </a:cubicBezTo>
                        <a:cubicBezTo>
                          <a:pt x="470236" y="642432"/>
                          <a:pt x="465095" y="640176"/>
                          <a:pt x="462516" y="635878"/>
                        </a:cubicBezTo>
                        <a:cubicBezTo>
                          <a:pt x="459858" y="631448"/>
                          <a:pt x="457714" y="626666"/>
                          <a:pt x="454542" y="622588"/>
                        </a:cubicBezTo>
                        <a:cubicBezTo>
                          <a:pt x="451465" y="618631"/>
                          <a:pt x="443909" y="611955"/>
                          <a:pt x="443909" y="611955"/>
                        </a:cubicBezTo>
                        <a:cubicBezTo>
                          <a:pt x="435202" y="585835"/>
                          <a:pt x="438203" y="598000"/>
                          <a:pt x="443909" y="542843"/>
                        </a:cubicBezTo>
                        <a:cubicBezTo>
                          <a:pt x="444730" y="534904"/>
                          <a:pt x="449256" y="525263"/>
                          <a:pt x="454542" y="518920"/>
                        </a:cubicBezTo>
                        <a:cubicBezTo>
                          <a:pt x="456948" y="516032"/>
                          <a:pt x="459388" y="513031"/>
                          <a:pt x="462516" y="510946"/>
                        </a:cubicBezTo>
                        <a:cubicBezTo>
                          <a:pt x="464848" y="509392"/>
                          <a:pt x="467696" y="508488"/>
                          <a:pt x="470491" y="508288"/>
                        </a:cubicBezTo>
                        <a:cubicBezTo>
                          <a:pt x="492603" y="506708"/>
                          <a:pt x="514793" y="506515"/>
                          <a:pt x="536944" y="505629"/>
                        </a:cubicBezTo>
                        <a:cubicBezTo>
                          <a:pt x="545805" y="503857"/>
                          <a:pt x="554760" y="502505"/>
                          <a:pt x="563526" y="500313"/>
                        </a:cubicBezTo>
                        <a:cubicBezTo>
                          <a:pt x="596761" y="492004"/>
                          <a:pt x="555440" y="502623"/>
                          <a:pt x="582133" y="494997"/>
                        </a:cubicBezTo>
                        <a:cubicBezTo>
                          <a:pt x="585646" y="493993"/>
                          <a:pt x="589221" y="493225"/>
                          <a:pt x="592765" y="492339"/>
                        </a:cubicBezTo>
                        <a:cubicBezTo>
                          <a:pt x="607382" y="477719"/>
                          <a:pt x="585857" y="497425"/>
                          <a:pt x="608714" y="484364"/>
                        </a:cubicBezTo>
                        <a:cubicBezTo>
                          <a:pt x="633349" y="470288"/>
                          <a:pt x="599359" y="480722"/>
                          <a:pt x="627321" y="473732"/>
                        </a:cubicBezTo>
                        <a:cubicBezTo>
                          <a:pt x="629093" y="471960"/>
                          <a:pt x="631516" y="470657"/>
                          <a:pt x="632637" y="468415"/>
                        </a:cubicBezTo>
                        <a:cubicBezTo>
                          <a:pt x="635143" y="463403"/>
                          <a:pt x="637954" y="452467"/>
                          <a:pt x="637954" y="452467"/>
                        </a:cubicBezTo>
                        <a:cubicBezTo>
                          <a:pt x="637068" y="442720"/>
                          <a:pt x="636589" y="432928"/>
                          <a:pt x="635295" y="423227"/>
                        </a:cubicBezTo>
                        <a:cubicBezTo>
                          <a:pt x="634812" y="419606"/>
                          <a:pt x="634919" y="415447"/>
                          <a:pt x="632637" y="412594"/>
                        </a:cubicBezTo>
                        <a:cubicBezTo>
                          <a:pt x="630887" y="410406"/>
                          <a:pt x="627238" y="411040"/>
                          <a:pt x="624663" y="409936"/>
                        </a:cubicBezTo>
                        <a:cubicBezTo>
                          <a:pt x="621021" y="408375"/>
                          <a:pt x="617471" y="406586"/>
                          <a:pt x="614030" y="404620"/>
                        </a:cubicBezTo>
                        <a:cubicBezTo>
                          <a:pt x="593905" y="393121"/>
                          <a:pt x="621515" y="401904"/>
                          <a:pt x="576816" y="396646"/>
                        </a:cubicBezTo>
                        <a:cubicBezTo>
                          <a:pt x="565705" y="395339"/>
                          <a:pt x="558361" y="393290"/>
                          <a:pt x="547577" y="391329"/>
                        </a:cubicBezTo>
                        <a:cubicBezTo>
                          <a:pt x="542274" y="390365"/>
                          <a:pt x="536944" y="389557"/>
                          <a:pt x="531628" y="388671"/>
                        </a:cubicBezTo>
                        <a:cubicBezTo>
                          <a:pt x="514120" y="376999"/>
                          <a:pt x="529030" y="385082"/>
                          <a:pt x="491756" y="380697"/>
                        </a:cubicBezTo>
                        <a:cubicBezTo>
                          <a:pt x="484125" y="379799"/>
                          <a:pt x="468915" y="375921"/>
                          <a:pt x="462516" y="372722"/>
                        </a:cubicBezTo>
                        <a:cubicBezTo>
                          <a:pt x="458972" y="370950"/>
                          <a:pt x="455324" y="369372"/>
                          <a:pt x="451884" y="367406"/>
                        </a:cubicBezTo>
                        <a:cubicBezTo>
                          <a:pt x="449110" y="365821"/>
                          <a:pt x="446846" y="363348"/>
                          <a:pt x="443909" y="362090"/>
                        </a:cubicBezTo>
                        <a:cubicBezTo>
                          <a:pt x="440551" y="360651"/>
                          <a:pt x="436821" y="360318"/>
                          <a:pt x="433277" y="359432"/>
                        </a:cubicBezTo>
                        <a:cubicBezTo>
                          <a:pt x="430619" y="356774"/>
                          <a:pt x="427387" y="354585"/>
                          <a:pt x="425302" y="351457"/>
                        </a:cubicBezTo>
                        <a:cubicBezTo>
                          <a:pt x="423748" y="349126"/>
                          <a:pt x="423897" y="345989"/>
                          <a:pt x="422644" y="343483"/>
                        </a:cubicBezTo>
                        <a:cubicBezTo>
                          <a:pt x="421215" y="340625"/>
                          <a:pt x="418913" y="338282"/>
                          <a:pt x="417328" y="335508"/>
                        </a:cubicBezTo>
                        <a:cubicBezTo>
                          <a:pt x="415362" y="332068"/>
                          <a:pt x="413573" y="328518"/>
                          <a:pt x="412012" y="324876"/>
                        </a:cubicBezTo>
                        <a:cubicBezTo>
                          <a:pt x="410908" y="322300"/>
                          <a:pt x="410796" y="319304"/>
                          <a:pt x="409354" y="316901"/>
                        </a:cubicBezTo>
                        <a:cubicBezTo>
                          <a:pt x="408065" y="314752"/>
                          <a:pt x="405809" y="313357"/>
                          <a:pt x="404037" y="311585"/>
                        </a:cubicBezTo>
                        <a:cubicBezTo>
                          <a:pt x="403151" y="307155"/>
                          <a:pt x="402359" y="302704"/>
                          <a:pt x="401379" y="298294"/>
                        </a:cubicBezTo>
                        <a:cubicBezTo>
                          <a:pt x="400587" y="294728"/>
                          <a:pt x="398721" y="291315"/>
                          <a:pt x="398721" y="287662"/>
                        </a:cubicBezTo>
                        <a:cubicBezTo>
                          <a:pt x="398721" y="273458"/>
                          <a:pt x="398298" y="258998"/>
                          <a:pt x="401379" y="245132"/>
                        </a:cubicBezTo>
                        <a:cubicBezTo>
                          <a:pt x="402072" y="242013"/>
                          <a:pt x="407095" y="242074"/>
                          <a:pt x="409354" y="239815"/>
                        </a:cubicBezTo>
                        <a:cubicBezTo>
                          <a:pt x="412486" y="236683"/>
                          <a:pt x="414445" y="232547"/>
                          <a:pt x="417328" y="229183"/>
                        </a:cubicBezTo>
                        <a:cubicBezTo>
                          <a:pt x="419774" y="226329"/>
                          <a:pt x="422644" y="223866"/>
                          <a:pt x="425302" y="221208"/>
                        </a:cubicBezTo>
                        <a:cubicBezTo>
                          <a:pt x="433157" y="197648"/>
                          <a:pt x="430000" y="210829"/>
                          <a:pt x="433277" y="181336"/>
                        </a:cubicBezTo>
                        <a:cubicBezTo>
                          <a:pt x="432741" y="178118"/>
                          <a:pt x="430980" y="162445"/>
                          <a:pt x="427961" y="157413"/>
                        </a:cubicBezTo>
                        <a:cubicBezTo>
                          <a:pt x="423531" y="150030"/>
                          <a:pt x="414178" y="148652"/>
                          <a:pt x="406695" y="146781"/>
                        </a:cubicBezTo>
                        <a:lnTo>
                          <a:pt x="396063" y="144122"/>
                        </a:lnTo>
                        <a:cubicBezTo>
                          <a:pt x="393405" y="141464"/>
                          <a:pt x="390173" y="139276"/>
                          <a:pt x="388088" y="136148"/>
                        </a:cubicBezTo>
                        <a:cubicBezTo>
                          <a:pt x="386562" y="133860"/>
                          <a:pt x="383126" y="118959"/>
                          <a:pt x="382772" y="117541"/>
                        </a:cubicBezTo>
                        <a:cubicBezTo>
                          <a:pt x="386980" y="100708"/>
                          <a:pt x="383403" y="109950"/>
                          <a:pt x="396063" y="90960"/>
                        </a:cubicBezTo>
                        <a:lnTo>
                          <a:pt x="401379" y="82985"/>
                        </a:lnTo>
                        <a:cubicBezTo>
                          <a:pt x="400493" y="70580"/>
                          <a:pt x="400174" y="58122"/>
                          <a:pt x="398721" y="45771"/>
                        </a:cubicBezTo>
                        <a:cubicBezTo>
                          <a:pt x="398394" y="42988"/>
                          <a:pt x="397424" y="40246"/>
                          <a:pt x="396063" y="37797"/>
                        </a:cubicBezTo>
                        <a:cubicBezTo>
                          <a:pt x="392960" y="32212"/>
                          <a:pt x="391145" y="24705"/>
                          <a:pt x="385430" y="21848"/>
                        </a:cubicBezTo>
                        <a:cubicBezTo>
                          <a:pt x="379663" y="18965"/>
                          <a:pt x="373344" y="15178"/>
                          <a:pt x="366823" y="13874"/>
                        </a:cubicBezTo>
                        <a:cubicBezTo>
                          <a:pt x="360679" y="12645"/>
                          <a:pt x="354418" y="12101"/>
                          <a:pt x="348216" y="11215"/>
                        </a:cubicBezTo>
                        <a:cubicBezTo>
                          <a:pt x="326513" y="3981"/>
                          <a:pt x="351609" y="11614"/>
                          <a:pt x="303028" y="5899"/>
                        </a:cubicBezTo>
                        <a:cubicBezTo>
                          <a:pt x="300245" y="5572"/>
                          <a:pt x="297748" y="4011"/>
                          <a:pt x="295054" y="3241"/>
                        </a:cubicBezTo>
                        <a:cubicBezTo>
                          <a:pt x="291541" y="2237"/>
                          <a:pt x="287965" y="1469"/>
                          <a:pt x="284421" y="583"/>
                        </a:cubicBezTo>
                        <a:cubicBezTo>
                          <a:pt x="248098" y="3377"/>
                          <a:pt x="272016" y="-1632"/>
                          <a:pt x="268472" y="583"/>
                        </a:cubicBezTo>
                        <a:close/>
                      </a:path>
                    </a:pathLst>
                  </a:cu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" name="Gruppieren 55"/>
                <p:cNvGrpSpPr/>
                <p:nvPr/>
              </p:nvGrpSpPr>
              <p:grpSpPr>
                <a:xfrm>
                  <a:off x="5517232" y="5001719"/>
                  <a:ext cx="720080" cy="1008112"/>
                  <a:chOff x="4067944" y="5301208"/>
                  <a:chExt cx="720080" cy="1008112"/>
                </a:xfrm>
              </p:grpSpPr>
              <p:sp>
                <p:nvSpPr>
                  <p:cNvPr id="81" name="Gefaltete Ecke 80"/>
                  <p:cNvSpPr/>
                  <p:nvPr/>
                </p:nvSpPr>
                <p:spPr>
                  <a:xfrm>
                    <a:off x="4067944" y="5301208"/>
                    <a:ext cx="720080" cy="1008112"/>
                  </a:xfrm>
                  <a:prstGeom prst="foldedCorner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2" name="Gerade Verbindung 32"/>
                  <p:cNvCxnSpPr/>
                  <p:nvPr/>
                </p:nvCxnSpPr>
                <p:spPr>
                  <a:xfrm>
                    <a:off x="4210650" y="5453842"/>
                    <a:ext cx="216024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" name="Gerade Verbindung 33"/>
                  <p:cNvCxnSpPr/>
                  <p:nvPr/>
                </p:nvCxnSpPr>
                <p:spPr>
                  <a:xfrm>
                    <a:off x="4211960" y="5519379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" name="Gerade Verbindung 34"/>
                  <p:cNvCxnSpPr/>
                  <p:nvPr/>
                </p:nvCxnSpPr>
                <p:spPr>
                  <a:xfrm>
                    <a:off x="4211960" y="5589240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" name="Gerade Verbindung 35"/>
                  <p:cNvCxnSpPr/>
                  <p:nvPr/>
                </p:nvCxnSpPr>
                <p:spPr>
                  <a:xfrm>
                    <a:off x="4210650" y="5733256"/>
                    <a:ext cx="216024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6" name="Gerade Verbindung 36"/>
                  <p:cNvCxnSpPr/>
                  <p:nvPr/>
                </p:nvCxnSpPr>
                <p:spPr>
                  <a:xfrm>
                    <a:off x="4211960" y="5805264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7" name="Gerade Verbindung 37"/>
                  <p:cNvCxnSpPr/>
                  <p:nvPr/>
                </p:nvCxnSpPr>
                <p:spPr>
                  <a:xfrm>
                    <a:off x="4211960" y="5877272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8" name="Gerade Verbindung 38"/>
                  <p:cNvCxnSpPr/>
                  <p:nvPr/>
                </p:nvCxnSpPr>
                <p:spPr>
                  <a:xfrm>
                    <a:off x="4211960" y="5949280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" name="Gerade Verbindung 39"/>
                  <p:cNvCxnSpPr/>
                  <p:nvPr/>
                </p:nvCxnSpPr>
                <p:spPr>
                  <a:xfrm>
                    <a:off x="4211960" y="6093296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0" name="Gerade Verbindung 40"/>
                  <p:cNvCxnSpPr/>
                  <p:nvPr/>
                </p:nvCxnSpPr>
                <p:spPr>
                  <a:xfrm>
                    <a:off x="4211960" y="6165304"/>
                    <a:ext cx="432048" cy="0"/>
                  </a:xfrm>
                  <a:prstGeom prst="line">
                    <a:avLst/>
                  </a:prstGeom>
                  <a:solidFill>
                    <a:srgbClr val="CBCDC1"/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1" name="Gruppieren 56"/>
                <p:cNvGrpSpPr/>
                <p:nvPr/>
              </p:nvGrpSpPr>
              <p:grpSpPr>
                <a:xfrm>
                  <a:off x="2869475" y="4999145"/>
                  <a:ext cx="720080" cy="1008112"/>
                  <a:chOff x="2922661" y="5008018"/>
                  <a:chExt cx="720080" cy="1008112"/>
                </a:xfrm>
              </p:grpSpPr>
              <p:grpSp>
                <p:nvGrpSpPr>
                  <p:cNvPr id="12" name="Gruppieren 61"/>
                  <p:cNvGrpSpPr/>
                  <p:nvPr/>
                </p:nvGrpSpPr>
                <p:grpSpPr>
                  <a:xfrm>
                    <a:off x="2922661" y="5008018"/>
                    <a:ext cx="720080" cy="1008112"/>
                    <a:chOff x="4067944" y="5301208"/>
                    <a:chExt cx="720080" cy="1008112"/>
                  </a:xfrm>
                </p:grpSpPr>
                <p:sp>
                  <p:nvSpPr>
                    <p:cNvPr id="79" name="Gefaltete Ecke 78"/>
                    <p:cNvSpPr/>
                    <p:nvPr/>
                  </p:nvSpPr>
                  <p:spPr>
                    <a:xfrm>
                      <a:off x="4067944" y="5301208"/>
                      <a:ext cx="720080" cy="1008112"/>
                    </a:xfrm>
                    <a:prstGeom prst="foldedCorner">
                      <a:avLst/>
                    </a:prstGeom>
                    <a:solidFill>
                      <a:srgbClr val="A7A591">
                        <a:alpha val="50000"/>
                      </a:srgbClr>
                    </a:solidFill>
                    <a:ln>
                      <a:solidFill>
                        <a:srgbClr val="97958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80" name="Gerade Verbindung 42"/>
                    <p:cNvCxnSpPr/>
                    <p:nvPr/>
                  </p:nvCxnSpPr>
                  <p:spPr>
                    <a:xfrm flipV="1">
                      <a:off x="4211960" y="5513262"/>
                      <a:ext cx="73149" cy="1"/>
                    </a:xfrm>
                    <a:prstGeom prst="line">
                      <a:avLst/>
                    </a:prstGeom>
                    <a:solidFill>
                      <a:srgbClr val="A7A591">
                        <a:alpha val="50000"/>
                      </a:srgbClr>
                    </a:solidFill>
                    <a:ln>
                      <a:solidFill>
                        <a:srgbClr val="97958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cxnSp>
              </p:grpSp>
              <p:cxnSp>
                <p:nvCxnSpPr>
                  <p:cNvPr id="63" name="Gerade Verbindung 93"/>
                  <p:cNvCxnSpPr/>
                  <p:nvPr/>
                </p:nvCxnSpPr>
                <p:spPr>
                  <a:xfrm>
                    <a:off x="3211618" y="5288905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4" name="Gerade Verbindung 94"/>
                  <p:cNvCxnSpPr/>
                  <p:nvPr/>
                </p:nvCxnSpPr>
                <p:spPr>
                  <a:xfrm>
                    <a:off x="3212975" y="5364088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5" name="Gerade Verbindung 95"/>
                  <p:cNvCxnSpPr/>
                  <p:nvPr/>
                </p:nvCxnSpPr>
                <p:spPr>
                  <a:xfrm>
                    <a:off x="3211617" y="5432921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6" name="Gerade Verbindung 96"/>
                  <p:cNvCxnSpPr/>
                  <p:nvPr/>
                </p:nvCxnSpPr>
                <p:spPr>
                  <a:xfrm>
                    <a:off x="3210711" y="5501462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7" name="Gerade Verbindung 97"/>
                  <p:cNvCxnSpPr/>
                  <p:nvPr/>
                </p:nvCxnSpPr>
                <p:spPr>
                  <a:xfrm>
                    <a:off x="3210712" y="5567187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8" name="Gerade Verbindung 98"/>
                  <p:cNvCxnSpPr/>
                  <p:nvPr/>
                </p:nvCxnSpPr>
                <p:spPr>
                  <a:xfrm>
                    <a:off x="3210710" y="5651274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9" name="Gerade Verbindung 99"/>
                  <p:cNvCxnSpPr/>
                  <p:nvPr/>
                </p:nvCxnSpPr>
                <p:spPr>
                  <a:xfrm>
                    <a:off x="3210709" y="5724128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0" name="Gerade Verbindung 100"/>
                  <p:cNvCxnSpPr/>
                  <p:nvPr/>
                </p:nvCxnSpPr>
                <p:spPr>
                  <a:xfrm>
                    <a:off x="3210712" y="5794993"/>
                    <a:ext cx="285749" cy="846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" name="Gerade Verbindung 101"/>
                  <p:cNvCxnSpPr/>
                  <p:nvPr/>
                </p:nvCxnSpPr>
                <p:spPr>
                  <a:xfrm flipV="1">
                    <a:off x="3065177" y="5285789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2" name="Gerade Verbindung 102"/>
                  <p:cNvCxnSpPr/>
                  <p:nvPr/>
                </p:nvCxnSpPr>
                <p:spPr>
                  <a:xfrm flipV="1">
                    <a:off x="3066676" y="5364934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3" name="Gerade Verbindung 103"/>
                  <p:cNvCxnSpPr/>
                  <p:nvPr/>
                </p:nvCxnSpPr>
                <p:spPr>
                  <a:xfrm flipV="1">
                    <a:off x="3066677" y="5433767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4" name="Gerade Verbindung 104"/>
                  <p:cNvCxnSpPr/>
                  <p:nvPr/>
                </p:nvCxnSpPr>
                <p:spPr>
                  <a:xfrm flipV="1">
                    <a:off x="3066320" y="5501461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5" name="Gerade Verbindung 105"/>
                  <p:cNvCxnSpPr/>
                  <p:nvPr/>
                </p:nvCxnSpPr>
                <p:spPr>
                  <a:xfrm flipV="1">
                    <a:off x="3066319" y="5567186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6" name="Gerade Verbindung 106"/>
                  <p:cNvCxnSpPr/>
                  <p:nvPr/>
                </p:nvCxnSpPr>
                <p:spPr>
                  <a:xfrm flipV="1">
                    <a:off x="3066677" y="5649790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7" name="Gerade Verbindung 107"/>
                  <p:cNvCxnSpPr/>
                  <p:nvPr/>
                </p:nvCxnSpPr>
                <p:spPr>
                  <a:xfrm flipV="1">
                    <a:off x="3066677" y="5721897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8" name="Gerade Verbindung 108"/>
                  <p:cNvCxnSpPr/>
                  <p:nvPr/>
                </p:nvCxnSpPr>
                <p:spPr>
                  <a:xfrm flipV="1">
                    <a:off x="3068897" y="5799946"/>
                    <a:ext cx="73149" cy="1"/>
                  </a:xfrm>
                  <a:prstGeom prst="line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solidFill>
                      <a:srgbClr val="97958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58" name="Textfeld 57"/>
                <p:cNvSpPr txBox="1"/>
                <p:nvPr/>
              </p:nvSpPr>
              <p:spPr>
                <a:xfrm>
                  <a:off x="2780928" y="6133981"/>
                  <a:ext cx="80173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Liste der </a:t>
                  </a:r>
                </a:p>
                <a:p>
                  <a:pPr algn="ctr"/>
                  <a:r>
                    <a:rPr lang="de-DE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Gebiete</a:t>
                  </a:r>
                  <a:r>
                    <a:rPr lang="de-DE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3501008" y="6144562"/>
                  <a:ext cx="124859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400"/>
                  </a:lvl1pPr>
                </a:lstStyle>
                <a:p>
                  <a:r>
                    <a:rPr lang="de-DE" sz="1100" dirty="0" smtClean="0">
                      <a:cs typeface="Arial" panose="020B0604020202020204" pitchFamily="34" charset="0"/>
                    </a:rPr>
                    <a:t>Struktureller Aufbau der LVO</a:t>
                  </a:r>
                </a:p>
              </p:txBody>
            </p:sp>
            <p:sp>
              <p:nvSpPr>
                <p:cNvPr id="60" name="Textfeld 59"/>
                <p:cNvSpPr txBox="1"/>
                <p:nvPr/>
              </p:nvSpPr>
              <p:spPr>
                <a:xfrm>
                  <a:off x="4581128" y="6145723"/>
                  <a:ext cx="93610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400"/>
                  </a:lvl1pPr>
                </a:lstStyle>
                <a:p>
                  <a:r>
                    <a:rPr lang="de-DE" sz="1100" dirty="0" smtClean="0">
                      <a:cs typeface="Arial" panose="020B0604020202020204" pitchFamily="34" charset="0"/>
                    </a:rPr>
                    <a:t>Gebiets-ü</a:t>
                  </a:r>
                  <a:r>
                    <a:rPr lang="de-DE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bersicht</a:t>
                  </a:r>
                  <a:endParaRPr lang="de-DE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5301208" y="6145723"/>
                  <a:ext cx="144016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1400"/>
                  </a:lvl1pPr>
                </a:lstStyle>
                <a:p>
                  <a:r>
                    <a:rPr lang="de-DE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Gebietsbezogene Anlagen</a:t>
                  </a:r>
                  <a:endParaRPr lang="de-DE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93" name="Rechteck 92"/>
          <p:cNvSpPr/>
          <p:nvPr/>
        </p:nvSpPr>
        <p:spPr>
          <a:xfrm>
            <a:off x="6391762" y="4317314"/>
            <a:ext cx="1271683" cy="4434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93"/>
          <p:cNvGrpSpPr/>
          <p:nvPr/>
        </p:nvGrpSpPr>
        <p:grpSpPr>
          <a:xfrm>
            <a:off x="3157324" y="4056871"/>
            <a:ext cx="912415" cy="1272616"/>
            <a:chOff x="3301340" y="3727185"/>
            <a:chExt cx="912415" cy="1272616"/>
          </a:xfrm>
        </p:grpSpPr>
        <p:cxnSp>
          <p:nvCxnSpPr>
            <p:cNvPr id="95" name="Gerader Verbinder 94"/>
            <p:cNvCxnSpPr/>
            <p:nvPr/>
          </p:nvCxnSpPr>
          <p:spPr>
            <a:xfrm>
              <a:off x="3301340" y="3731118"/>
              <a:ext cx="451263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/>
            <p:cNvCxnSpPr/>
            <p:nvPr/>
          </p:nvCxnSpPr>
          <p:spPr>
            <a:xfrm flipH="1">
              <a:off x="3760905" y="3727185"/>
              <a:ext cx="1394" cy="1260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/>
          </p:nvCxnSpPr>
          <p:spPr>
            <a:xfrm>
              <a:off x="3762492" y="4999801"/>
              <a:ext cx="451263" cy="0"/>
            </a:xfrm>
            <a:prstGeom prst="line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97"/>
          <p:cNvGrpSpPr/>
          <p:nvPr/>
        </p:nvGrpSpPr>
        <p:grpSpPr>
          <a:xfrm>
            <a:off x="7162421" y="4925437"/>
            <a:ext cx="451459" cy="392175"/>
            <a:chOff x="6893419" y="4595751"/>
            <a:chExt cx="613378" cy="392175"/>
          </a:xfrm>
        </p:grpSpPr>
        <p:cxnSp>
          <p:nvCxnSpPr>
            <p:cNvPr id="99" name="Gerade Verbindung mit Pfeil 98"/>
            <p:cNvCxnSpPr/>
            <p:nvPr/>
          </p:nvCxnSpPr>
          <p:spPr>
            <a:xfrm flipH="1">
              <a:off x="6893419" y="4987185"/>
              <a:ext cx="61337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>
            <a:xfrm>
              <a:off x="7506797" y="4595751"/>
              <a:ext cx="0" cy="39217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feld 100"/>
          <p:cNvSpPr txBox="1"/>
          <p:nvPr/>
        </p:nvSpPr>
        <p:spPr>
          <a:xfrm>
            <a:off x="7613881" y="5098654"/>
            <a:ext cx="189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ergänzende Schutzbestimmungen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01"/>
          <p:cNvGrpSpPr/>
          <p:nvPr/>
        </p:nvGrpSpPr>
        <p:grpSpPr>
          <a:xfrm>
            <a:off x="4107905" y="5049621"/>
            <a:ext cx="3054516" cy="1885484"/>
            <a:chOff x="4251921" y="4719935"/>
            <a:chExt cx="3054516" cy="1885484"/>
          </a:xfrm>
        </p:grpSpPr>
        <p:sp>
          <p:nvSpPr>
            <p:cNvPr id="103" name="Abgerundetes Rechteck 102"/>
            <p:cNvSpPr/>
            <p:nvPr/>
          </p:nvSpPr>
          <p:spPr>
            <a:xfrm>
              <a:off x="4251921" y="4719935"/>
              <a:ext cx="2943037" cy="1679657"/>
            </a:xfrm>
            <a:prstGeom prst="roundRect">
              <a:avLst/>
            </a:prstGeom>
            <a:solidFill>
              <a:srgbClr val="A7A59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4264199" y="4789537"/>
              <a:ext cx="304223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de-DE" sz="1600" dirty="0" smtClean="0">
                  <a:cs typeface="Arial" panose="020B0604020202020204" pitchFamily="34" charset="0"/>
                </a:rPr>
                <a:t>Allg. Schutzbestimmungen</a:t>
              </a:r>
            </a:p>
            <a:p>
              <a:pPr marL="285750" indent="-285750">
                <a:buFontTx/>
                <a:buChar char="-"/>
              </a:pPr>
              <a:r>
                <a:rPr lang="de-DE" sz="1600" dirty="0" smtClean="0">
                  <a:cs typeface="Arial" panose="020B0604020202020204" pitchFamily="34" charset="0"/>
                </a:rPr>
                <a:t>Landwirtschaft</a:t>
              </a:r>
            </a:p>
            <a:p>
              <a:pPr marL="285750" indent="-285750">
                <a:buFontTx/>
                <a:buChar char="-"/>
              </a:pPr>
              <a:r>
                <a:rPr lang="de-DE" sz="1600" dirty="0" smtClean="0">
                  <a:cs typeface="Arial" panose="020B0604020202020204" pitchFamily="34" charset="0"/>
                </a:rPr>
                <a:t>Forstwirtschaft</a:t>
              </a:r>
            </a:p>
            <a:p>
              <a:pPr marL="285750" indent="-285750">
                <a:buFontTx/>
                <a:buChar char="-"/>
              </a:pPr>
              <a:r>
                <a:rPr lang="de-DE" sz="1600" dirty="0" smtClean="0">
                  <a:cs typeface="Arial" panose="020B0604020202020204" pitchFamily="34" charset="0"/>
                </a:rPr>
                <a:t>Jagd</a:t>
              </a:r>
            </a:p>
            <a:p>
              <a:pPr marL="285750" indent="-285750">
                <a:buFontTx/>
                <a:buChar char="-"/>
              </a:pPr>
              <a:r>
                <a:rPr lang="de-DE" sz="1600" dirty="0" smtClean="0">
                  <a:cs typeface="Arial" panose="020B0604020202020204" pitchFamily="34" charset="0"/>
                </a:rPr>
                <a:t>Gewässerunterhaltung</a:t>
              </a:r>
            </a:p>
            <a:p>
              <a:pPr marL="285750" indent="-285750">
                <a:buFontTx/>
                <a:buChar char="-"/>
              </a:pPr>
              <a:r>
                <a:rPr lang="de-DE" sz="1600" dirty="0" smtClean="0">
                  <a:cs typeface="Arial" panose="020B0604020202020204" pitchFamily="34" charset="0"/>
                </a:rPr>
                <a:t>Fischerei</a:t>
              </a:r>
            </a:p>
            <a:p>
              <a:pPr marL="285750" indent="-285750">
                <a:buFontTx/>
                <a:buChar char="-"/>
              </a:pP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Textfeld 104"/>
          <p:cNvSpPr txBox="1"/>
          <p:nvPr/>
        </p:nvSpPr>
        <p:spPr>
          <a:xfrm>
            <a:off x="8440662" y="1549177"/>
            <a:ext cx="180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cs typeface="Arial" panose="020B0604020202020204" pitchFamily="34" charset="0"/>
              </a:rPr>
              <a:t>Karten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ieren 105"/>
          <p:cNvGrpSpPr/>
          <p:nvPr/>
        </p:nvGrpSpPr>
        <p:grpSpPr>
          <a:xfrm>
            <a:off x="8944719" y="3157621"/>
            <a:ext cx="720080" cy="1020711"/>
            <a:chOff x="8910480" y="2827935"/>
            <a:chExt cx="720080" cy="1020711"/>
          </a:xfrm>
        </p:grpSpPr>
        <p:sp>
          <p:nvSpPr>
            <p:cNvPr id="107" name="Gefaltete Ecke 106"/>
            <p:cNvSpPr/>
            <p:nvPr/>
          </p:nvSpPr>
          <p:spPr>
            <a:xfrm>
              <a:off x="8910480" y="2827935"/>
              <a:ext cx="720080" cy="1020711"/>
            </a:xfrm>
            <a:prstGeom prst="foldedCorner">
              <a:avLst/>
            </a:prstGeom>
            <a:solidFill>
              <a:srgbClr val="A7A591">
                <a:alpha val="50000"/>
              </a:srgbClr>
            </a:solidFill>
            <a:ln>
              <a:solidFill>
                <a:srgbClr val="979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8944719" y="2956004"/>
              <a:ext cx="607009" cy="746826"/>
            </a:xfrm>
            <a:custGeom>
              <a:avLst/>
              <a:gdLst>
                <a:gd name="connsiteX0" fmla="*/ 268472 w 637954"/>
                <a:gd name="connsiteY0" fmla="*/ 583 h 813974"/>
                <a:gd name="connsiteX1" fmla="*/ 263156 w 637954"/>
                <a:gd name="connsiteY1" fmla="*/ 13874 h 813974"/>
                <a:gd name="connsiteX2" fmla="*/ 255181 w 637954"/>
                <a:gd name="connsiteY2" fmla="*/ 16532 h 813974"/>
                <a:gd name="connsiteX3" fmla="*/ 236575 w 637954"/>
                <a:gd name="connsiteY3" fmla="*/ 19190 h 813974"/>
                <a:gd name="connsiteX4" fmla="*/ 223284 w 637954"/>
                <a:gd name="connsiteY4" fmla="*/ 21848 h 813974"/>
                <a:gd name="connsiteX5" fmla="*/ 215309 w 637954"/>
                <a:gd name="connsiteY5" fmla="*/ 27164 h 813974"/>
                <a:gd name="connsiteX6" fmla="*/ 98351 w 637954"/>
                <a:gd name="connsiteY6" fmla="*/ 35139 h 813974"/>
                <a:gd name="connsiteX7" fmla="*/ 93035 w 637954"/>
                <a:gd name="connsiteY7" fmla="*/ 43113 h 813974"/>
                <a:gd name="connsiteX8" fmla="*/ 79744 w 637954"/>
                <a:gd name="connsiteY8" fmla="*/ 59062 h 813974"/>
                <a:gd name="connsiteX9" fmla="*/ 77086 w 637954"/>
                <a:gd name="connsiteY9" fmla="*/ 67036 h 813974"/>
                <a:gd name="connsiteX10" fmla="*/ 90377 w 637954"/>
                <a:gd name="connsiteY10" fmla="*/ 80327 h 813974"/>
                <a:gd name="connsiteX11" fmla="*/ 95693 w 637954"/>
                <a:gd name="connsiteY11" fmla="*/ 88301 h 813974"/>
                <a:gd name="connsiteX12" fmla="*/ 101009 w 637954"/>
                <a:gd name="connsiteY12" fmla="*/ 93618 h 813974"/>
                <a:gd name="connsiteX13" fmla="*/ 103668 w 637954"/>
                <a:gd name="connsiteY13" fmla="*/ 101592 h 813974"/>
                <a:gd name="connsiteX14" fmla="*/ 108984 w 637954"/>
                <a:gd name="connsiteY14" fmla="*/ 109567 h 813974"/>
                <a:gd name="connsiteX15" fmla="*/ 114300 w 637954"/>
                <a:gd name="connsiteY15" fmla="*/ 120199 h 813974"/>
                <a:gd name="connsiteX16" fmla="*/ 119616 w 637954"/>
                <a:gd name="connsiteY16" fmla="*/ 128174 h 813974"/>
                <a:gd name="connsiteX17" fmla="*/ 127591 w 637954"/>
                <a:gd name="connsiteY17" fmla="*/ 152097 h 813974"/>
                <a:gd name="connsiteX18" fmla="*/ 135565 w 637954"/>
                <a:gd name="connsiteY18" fmla="*/ 176020 h 813974"/>
                <a:gd name="connsiteX19" fmla="*/ 140881 w 637954"/>
                <a:gd name="connsiteY19" fmla="*/ 191969 h 813974"/>
                <a:gd name="connsiteX20" fmla="*/ 143540 w 637954"/>
                <a:gd name="connsiteY20" fmla="*/ 202601 h 813974"/>
                <a:gd name="connsiteX21" fmla="*/ 143540 w 637954"/>
                <a:gd name="connsiteY21" fmla="*/ 290320 h 813974"/>
                <a:gd name="connsiteX22" fmla="*/ 132907 w 637954"/>
                <a:gd name="connsiteY22" fmla="*/ 306269 h 813974"/>
                <a:gd name="connsiteX23" fmla="*/ 127591 w 637954"/>
                <a:gd name="connsiteY23" fmla="*/ 314243 h 813974"/>
                <a:gd name="connsiteX24" fmla="*/ 116958 w 637954"/>
                <a:gd name="connsiteY24" fmla="*/ 319560 h 813974"/>
                <a:gd name="connsiteX25" fmla="*/ 101009 w 637954"/>
                <a:gd name="connsiteY25" fmla="*/ 324876 h 813974"/>
                <a:gd name="connsiteX26" fmla="*/ 90377 w 637954"/>
                <a:gd name="connsiteY26" fmla="*/ 330192 h 813974"/>
                <a:gd name="connsiteX27" fmla="*/ 34556 w 637954"/>
                <a:gd name="connsiteY27" fmla="*/ 335508 h 813974"/>
                <a:gd name="connsiteX28" fmla="*/ 18607 w 637954"/>
                <a:gd name="connsiteY28" fmla="*/ 346141 h 813974"/>
                <a:gd name="connsiteX29" fmla="*/ 10633 w 637954"/>
                <a:gd name="connsiteY29" fmla="*/ 351457 h 813974"/>
                <a:gd name="connsiteX30" fmla="*/ 5316 w 637954"/>
                <a:gd name="connsiteY30" fmla="*/ 356774 h 813974"/>
                <a:gd name="connsiteX31" fmla="*/ 2658 w 637954"/>
                <a:gd name="connsiteY31" fmla="*/ 367406 h 813974"/>
                <a:gd name="connsiteX32" fmla="*/ 0 w 637954"/>
                <a:gd name="connsiteY32" fmla="*/ 375381 h 813974"/>
                <a:gd name="connsiteX33" fmla="*/ 2658 w 637954"/>
                <a:gd name="connsiteY33" fmla="*/ 420569 h 813974"/>
                <a:gd name="connsiteX34" fmla="*/ 5316 w 637954"/>
                <a:gd name="connsiteY34" fmla="*/ 431201 h 813974"/>
                <a:gd name="connsiteX35" fmla="*/ 10633 w 637954"/>
                <a:gd name="connsiteY35" fmla="*/ 439176 h 813974"/>
                <a:gd name="connsiteX36" fmla="*/ 18607 w 637954"/>
                <a:gd name="connsiteY36" fmla="*/ 463099 h 813974"/>
                <a:gd name="connsiteX37" fmla="*/ 21265 w 637954"/>
                <a:gd name="connsiteY37" fmla="*/ 471074 h 813974"/>
                <a:gd name="connsiteX38" fmla="*/ 29240 w 637954"/>
                <a:gd name="connsiteY38" fmla="*/ 476390 h 813974"/>
                <a:gd name="connsiteX39" fmla="*/ 39872 w 637954"/>
                <a:gd name="connsiteY39" fmla="*/ 489681 h 813974"/>
                <a:gd name="connsiteX40" fmla="*/ 45188 w 637954"/>
                <a:gd name="connsiteY40" fmla="*/ 497655 h 813974"/>
                <a:gd name="connsiteX41" fmla="*/ 61137 w 637954"/>
                <a:gd name="connsiteY41" fmla="*/ 502971 h 813974"/>
                <a:gd name="connsiteX42" fmla="*/ 93035 w 637954"/>
                <a:gd name="connsiteY42" fmla="*/ 510946 h 813974"/>
                <a:gd name="connsiteX43" fmla="*/ 106326 w 637954"/>
                <a:gd name="connsiteY43" fmla="*/ 534869 h 813974"/>
                <a:gd name="connsiteX44" fmla="*/ 111642 w 637954"/>
                <a:gd name="connsiteY44" fmla="*/ 593348 h 813974"/>
                <a:gd name="connsiteX45" fmla="*/ 114300 w 637954"/>
                <a:gd name="connsiteY45" fmla="*/ 603981 h 813974"/>
                <a:gd name="connsiteX46" fmla="*/ 119616 w 637954"/>
                <a:gd name="connsiteY46" fmla="*/ 611955 h 813974"/>
                <a:gd name="connsiteX47" fmla="*/ 122275 w 637954"/>
                <a:gd name="connsiteY47" fmla="*/ 619929 h 813974"/>
                <a:gd name="connsiteX48" fmla="*/ 135565 w 637954"/>
                <a:gd name="connsiteY48" fmla="*/ 630562 h 813974"/>
                <a:gd name="connsiteX49" fmla="*/ 162147 w 637954"/>
                <a:gd name="connsiteY49" fmla="*/ 635878 h 813974"/>
                <a:gd name="connsiteX50" fmla="*/ 255181 w 637954"/>
                <a:gd name="connsiteY50" fmla="*/ 641194 h 813974"/>
                <a:gd name="connsiteX51" fmla="*/ 273788 w 637954"/>
                <a:gd name="connsiteY51" fmla="*/ 651827 h 813974"/>
                <a:gd name="connsiteX52" fmla="*/ 281763 w 637954"/>
                <a:gd name="connsiteY52" fmla="*/ 667776 h 813974"/>
                <a:gd name="connsiteX53" fmla="*/ 279105 w 637954"/>
                <a:gd name="connsiteY53" fmla="*/ 689041 h 813974"/>
                <a:gd name="connsiteX54" fmla="*/ 273788 w 637954"/>
                <a:gd name="connsiteY54" fmla="*/ 697015 h 813974"/>
                <a:gd name="connsiteX55" fmla="*/ 260498 w 637954"/>
                <a:gd name="connsiteY55" fmla="*/ 707648 h 813974"/>
                <a:gd name="connsiteX56" fmla="*/ 257840 w 637954"/>
                <a:gd name="connsiteY56" fmla="*/ 715622 h 813974"/>
                <a:gd name="connsiteX57" fmla="*/ 260498 w 637954"/>
                <a:gd name="connsiteY57" fmla="*/ 734229 h 813974"/>
                <a:gd name="connsiteX58" fmla="*/ 265814 w 637954"/>
                <a:gd name="connsiteY58" fmla="*/ 739546 h 813974"/>
                <a:gd name="connsiteX59" fmla="*/ 284421 w 637954"/>
                <a:gd name="connsiteY59" fmla="*/ 752836 h 813974"/>
                <a:gd name="connsiteX60" fmla="*/ 292395 w 637954"/>
                <a:gd name="connsiteY60" fmla="*/ 755494 h 813974"/>
                <a:gd name="connsiteX61" fmla="*/ 303028 w 637954"/>
                <a:gd name="connsiteY61" fmla="*/ 760811 h 813974"/>
                <a:gd name="connsiteX62" fmla="*/ 366823 w 637954"/>
                <a:gd name="connsiteY62" fmla="*/ 763469 h 813974"/>
                <a:gd name="connsiteX63" fmla="*/ 380114 w 637954"/>
                <a:gd name="connsiteY63" fmla="*/ 774101 h 813974"/>
                <a:gd name="connsiteX64" fmla="*/ 388088 w 637954"/>
                <a:gd name="connsiteY64" fmla="*/ 776760 h 813974"/>
                <a:gd name="connsiteX65" fmla="*/ 404037 w 637954"/>
                <a:gd name="connsiteY65" fmla="*/ 787392 h 813974"/>
                <a:gd name="connsiteX66" fmla="*/ 430619 w 637954"/>
                <a:gd name="connsiteY66" fmla="*/ 803341 h 813974"/>
                <a:gd name="connsiteX67" fmla="*/ 438593 w 637954"/>
                <a:gd name="connsiteY67" fmla="*/ 808657 h 813974"/>
                <a:gd name="connsiteX68" fmla="*/ 454542 w 637954"/>
                <a:gd name="connsiteY68" fmla="*/ 813974 h 813974"/>
                <a:gd name="connsiteX69" fmla="*/ 486440 w 637954"/>
                <a:gd name="connsiteY69" fmla="*/ 811315 h 813974"/>
                <a:gd name="connsiteX70" fmla="*/ 502388 w 637954"/>
                <a:gd name="connsiteY70" fmla="*/ 805999 h 813974"/>
                <a:gd name="connsiteX71" fmla="*/ 510363 w 637954"/>
                <a:gd name="connsiteY71" fmla="*/ 803341 h 813974"/>
                <a:gd name="connsiteX72" fmla="*/ 523654 w 637954"/>
                <a:gd name="connsiteY72" fmla="*/ 792708 h 813974"/>
                <a:gd name="connsiteX73" fmla="*/ 528970 w 637954"/>
                <a:gd name="connsiteY73" fmla="*/ 776760 h 813974"/>
                <a:gd name="connsiteX74" fmla="*/ 523654 w 637954"/>
                <a:gd name="connsiteY74" fmla="*/ 739546 h 813974"/>
                <a:gd name="connsiteX75" fmla="*/ 518337 w 637954"/>
                <a:gd name="connsiteY75" fmla="*/ 731571 h 813974"/>
                <a:gd name="connsiteX76" fmla="*/ 502388 w 637954"/>
                <a:gd name="connsiteY76" fmla="*/ 720939 h 813974"/>
                <a:gd name="connsiteX77" fmla="*/ 499730 w 637954"/>
                <a:gd name="connsiteY77" fmla="*/ 712964 h 813974"/>
                <a:gd name="connsiteX78" fmla="*/ 494414 w 637954"/>
                <a:gd name="connsiteY78" fmla="*/ 704990 h 813974"/>
                <a:gd name="connsiteX79" fmla="*/ 489098 w 637954"/>
                <a:gd name="connsiteY79" fmla="*/ 678408 h 813974"/>
                <a:gd name="connsiteX80" fmla="*/ 483781 w 637954"/>
                <a:gd name="connsiteY80" fmla="*/ 673092 h 813974"/>
                <a:gd name="connsiteX81" fmla="*/ 475807 w 637954"/>
                <a:gd name="connsiteY81" fmla="*/ 654485 h 813974"/>
                <a:gd name="connsiteX82" fmla="*/ 473149 w 637954"/>
                <a:gd name="connsiteY82" fmla="*/ 646511 h 813974"/>
                <a:gd name="connsiteX83" fmla="*/ 462516 w 637954"/>
                <a:gd name="connsiteY83" fmla="*/ 635878 h 813974"/>
                <a:gd name="connsiteX84" fmla="*/ 454542 w 637954"/>
                <a:gd name="connsiteY84" fmla="*/ 622588 h 813974"/>
                <a:gd name="connsiteX85" fmla="*/ 443909 w 637954"/>
                <a:gd name="connsiteY85" fmla="*/ 611955 h 813974"/>
                <a:gd name="connsiteX86" fmla="*/ 443909 w 637954"/>
                <a:gd name="connsiteY86" fmla="*/ 542843 h 813974"/>
                <a:gd name="connsiteX87" fmla="*/ 454542 w 637954"/>
                <a:gd name="connsiteY87" fmla="*/ 518920 h 813974"/>
                <a:gd name="connsiteX88" fmla="*/ 462516 w 637954"/>
                <a:gd name="connsiteY88" fmla="*/ 510946 h 813974"/>
                <a:gd name="connsiteX89" fmla="*/ 470491 w 637954"/>
                <a:gd name="connsiteY89" fmla="*/ 508288 h 813974"/>
                <a:gd name="connsiteX90" fmla="*/ 536944 w 637954"/>
                <a:gd name="connsiteY90" fmla="*/ 505629 h 813974"/>
                <a:gd name="connsiteX91" fmla="*/ 563526 w 637954"/>
                <a:gd name="connsiteY91" fmla="*/ 500313 h 813974"/>
                <a:gd name="connsiteX92" fmla="*/ 582133 w 637954"/>
                <a:gd name="connsiteY92" fmla="*/ 494997 h 813974"/>
                <a:gd name="connsiteX93" fmla="*/ 592765 w 637954"/>
                <a:gd name="connsiteY93" fmla="*/ 492339 h 813974"/>
                <a:gd name="connsiteX94" fmla="*/ 608714 w 637954"/>
                <a:gd name="connsiteY94" fmla="*/ 484364 h 813974"/>
                <a:gd name="connsiteX95" fmla="*/ 627321 w 637954"/>
                <a:gd name="connsiteY95" fmla="*/ 473732 h 813974"/>
                <a:gd name="connsiteX96" fmla="*/ 632637 w 637954"/>
                <a:gd name="connsiteY96" fmla="*/ 468415 h 813974"/>
                <a:gd name="connsiteX97" fmla="*/ 637954 w 637954"/>
                <a:gd name="connsiteY97" fmla="*/ 452467 h 813974"/>
                <a:gd name="connsiteX98" fmla="*/ 635295 w 637954"/>
                <a:gd name="connsiteY98" fmla="*/ 423227 h 813974"/>
                <a:gd name="connsiteX99" fmla="*/ 632637 w 637954"/>
                <a:gd name="connsiteY99" fmla="*/ 412594 h 813974"/>
                <a:gd name="connsiteX100" fmla="*/ 624663 w 637954"/>
                <a:gd name="connsiteY100" fmla="*/ 409936 h 813974"/>
                <a:gd name="connsiteX101" fmla="*/ 614030 w 637954"/>
                <a:gd name="connsiteY101" fmla="*/ 404620 h 813974"/>
                <a:gd name="connsiteX102" fmla="*/ 576816 w 637954"/>
                <a:gd name="connsiteY102" fmla="*/ 396646 h 813974"/>
                <a:gd name="connsiteX103" fmla="*/ 547577 w 637954"/>
                <a:gd name="connsiteY103" fmla="*/ 391329 h 813974"/>
                <a:gd name="connsiteX104" fmla="*/ 531628 w 637954"/>
                <a:gd name="connsiteY104" fmla="*/ 388671 h 813974"/>
                <a:gd name="connsiteX105" fmla="*/ 491756 w 637954"/>
                <a:gd name="connsiteY105" fmla="*/ 380697 h 813974"/>
                <a:gd name="connsiteX106" fmla="*/ 462516 w 637954"/>
                <a:gd name="connsiteY106" fmla="*/ 372722 h 813974"/>
                <a:gd name="connsiteX107" fmla="*/ 451884 w 637954"/>
                <a:gd name="connsiteY107" fmla="*/ 367406 h 813974"/>
                <a:gd name="connsiteX108" fmla="*/ 443909 w 637954"/>
                <a:gd name="connsiteY108" fmla="*/ 362090 h 813974"/>
                <a:gd name="connsiteX109" fmla="*/ 433277 w 637954"/>
                <a:gd name="connsiteY109" fmla="*/ 359432 h 813974"/>
                <a:gd name="connsiteX110" fmla="*/ 425302 w 637954"/>
                <a:gd name="connsiteY110" fmla="*/ 351457 h 813974"/>
                <a:gd name="connsiteX111" fmla="*/ 422644 w 637954"/>
                <a:gd name="connsiteY111" fmla="*/ 343483 h 813974"/>
                <a:gd name="connsiteX112" fmla="*/ 417328 w 637954"/>
                <a:gd name="connsiteY112" fmla="*/ 335508 h 813974"/>
                <a:gd name="connsiteX113" fmla="*/ 412012 w 637954"/>
                <a:gd name="connsiteY113" fmla="*/ 324876 h 813974"/>
                <a:gd name="connsiteX114" fmla="*/ 409354 w 637954"/>
                <a:gd name="connsiteY114" fmla="*/ 316901 h 813974"/>
                <a:gd name="connsiteX115" fmla="*/ 404037 w 637954"/>
                <a:gd name="connsiteY115" fmla="*/ 311585 h 813974"/>
                <a:gd name="connsiteX116" fmla="*/ 401379 w 637954"/>
                <a:gd name="connsiteY116" fmla="*/ 298294 h 813974"/>
                <a:gd name="connsiteX117" fmla="*/ 398721 w 637954"/>
                <a:gd name="connsiteY117" fmla="*/ 287662 h 813974"/>
                <a:gd name="connsiteX118" fmla="*/ 401379 w 637954"/>
                <a:gd name="connsiteY118" fmla="*/ 245132 h 813974"/>
                <a:gd name="connsiteX119" fmla="*/ 409354 w 637954"/>
                <a:gd name="connsiteY119" fmla="*/ 239815 h 813974"/>
                <a:gd name="connsiteX120" fmla="*/ 417328 w 637954"/>
                <a:gd name="connsiteY120" fmla="*/ 229183 h 813974"/>
                <a:gd name="connsiteX121" fmla="*/ 425302 w 637954"/>
                <a:gd name="connsiteY121" fmla="*/ 221208 h 813974"/>
                <a:gd name="connsiteX122" fmla="*/ 433277 w 637954"/>
                <a:gd name="connsiteY122" fmla="*/ 181336 h 813974"/>
                <a:gd name="connsiteX123" fmla="*/ 427961 w 637954"/>
                <a:gd name="connsiteY123" fmla="*/ 157413 h 813974"/>
                <a:gd name="connsiteX124" fmla="*/ 406695 w 637954"/>
                <a:gd name="connsiteY124" fmla="*/ 146781 h 813974"/>
                <a:gd name="connsiteX125" fmla="*/ 396063 w 637954"/>
                <a:gd name="connsiteY125" fmla="*/ 144122 h 813974"/>
                <a:gd name="connsiteX126" fmla="*/ 388088 w 637954"/>
                <a:gd name="connsiteY126" fmla="*/ 136148 h 813974"/>
                <a:gd name="connsiteX127" fmla="*/ 382772 w 637954"/>
                <a:gd name="connsiteY127" fmla="*/ 117541 h 813974"/>
                <a:gd name="connsiteX128" fmla="*/ 396063 w 637954"/>
                <a:gd name="connsiteY128" fmla="*/ 90960 h 813974"/>
                <a:gd name="connsiteX129" fmla="*/ 401379 w 637954"/>
                <a:gd name="connsiteY129" fmla="*/ 82985 h 813974"/>
                <a:gd name="connsiteX130" fmla="*/ 398721 w 637954"/>
                <a:gd name="connsiteY130" fmla="*/ 45771 h 813974"/>
                <a:gd name="connsiteX131" fmla="*/ 396063 w 637954"/>
                <a:gd name="connsiteY131" fmla="*/ 37797 h 813974"/>
                <a:gd name="connsiteX132" fmla="*/ 385430 w 637954"/>
                <a:gd name="connsiteY132" fmla="*/ 21848 h 813974"/>
                <a:gd name="connsiteX133" fmla="*/ 366823 w 637954"/>
                <a:gd name="connsiteY133" fmla="*/ 13874 h 813974"/>
                <a:gd name="connsiteX134" fmla="*/ 348216 w 637954"/>
                <a:gd name="connsiteY134" fmla="*/ 11215 h 813974"/>
                <a:gd name="connsiteX135" fmla="*/ 303028 w 637954"/>
                <a:gd name="connsiteY135" fmla="*/ 5899 h 813974"/>
                <a:gd name="connsiteX136" fmla="*/ 295054 w 637954"/>
                <a:gd name="connsiteY136" fmla="*/ 3241 h 813974"/>
                <a:gd name="connsiteX137" fmla="*/ 284421 w 637954"/>
                <a:gd name="connsiteY137" fmla="*/ 583 h 813974"/>
                <a:gd name="connsiteX138" fmla="*/ 268472 w 637954"/>
                <a:gd name="connsiteY138" fmla="*/ 583 h 8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37954" h="813974">
                  <a:moveTo>
                    <a:pt x="268472" y="583"/>
                  </a:moveTo>
                  <a:cubicBezTo>
                    <a:pt x="264928" y="2798"/>
                    <a:pt x="266211" y="10208"/>
                    <a:pt x="263156" y="13874"/>
                  </a:cubicBezTo>
                  <a:cubicBezTo>
                    <a:pt x="261362" y="16027"/>
                    <a:pt x="257929" y="15982"/>
                    <a:pt x="255181" y="16532"/>
                  </a:cubicBezTo>
                  <a:cubicBezTo>
                    <a:pt x="249038" y="17761"/>
                    <a:pt x="242755" y="18160"/>
                    <a:pt x="236575" y="19190"/>
                  </a:cubicBezTo>
                  <a:cubicBezTo>
                    <a:pt x="232118" y="19933"/>
                    <a:pt x="227714" y="20962"/>
                    <a:pt x="223284" y="21848"/>
                  </a:cubicBezTo>
                  <a:cubicBezTo>
                    <a:pt x="220626" y="23620"/>
                    <a:pt x="218228" y="25866"/>
                    <a:pt x="215309" y="27164"/>
                  </a:cubicBezTo>
                  <a:cubicBezTo>
                    <a:pt x="180132" y="42799"/>
                    <a:pt x="128486" y="34346"/>
                    <a:pt x="98351" y="35139"/>
                  </a:cubicBezTo>
                  <a:cubicBezTo>
                    <a:pt x="96579" y="37797"/>
                    <a:pt x="95080" y="40659"/>
                    <a:pt x="93035" y="43113"/>
                  </a:cubicBezTo>
                  <a:cubicBezTo>
                    <a:pt x="75974" y="63588"/>
                    <a:pt x="92949" y="39258"/>
                    <a:pt x="79744" y="59062"/>
                  </a:cubicBezTo>
                  <a:cubicBezTo>
                    <a:pt x="78858" y="61720"/>
                    <a:pt x="77086" y="64234"/>
                    <a:pt x="77086" y="67036"/>
                  </a:cubicBezTo>
                  <a:cubicBezTo>
                    <a:pt x="77086" y="76815"/>
                    <a:pt x="82768" y="76523"/>
                    <a:pt x="90377" y="80327"/>
                  </a:cubicBezTo>
                  <a:cubicBezTo>
                    <a:pt x="92149" y="82985"/>
                    <a:pt x="93697" y="85806"/>
                    <a:pt x="95693" y="88301"/>
                  </a:cubicBezTo>
                  <a:cubicBezTo>
                    <a:pt x="97259" y="90258"/>
                    <a:pt x="99720" y="91469"/>
                    <a:pt x="101009" y="93618"/>
                  </a:cubicBezTo>
                  <a:cubicBezTo>
                    <a:pt x="102451" y="96021"/>
                    <a:pt x="102415" y="99086"/>
                    <a:pt x="103668" y="101592"/>
                  </a:cubicBezTo>
                  <a:cubicBezTo>
                    <a:pt x="105097" y="104449"/>
                    <a:pt x="107399" y="106793"/>
                    <a:pt x="108984" y="109567"/>
                  </a:cubicBezTo>
                  <a:cubicBezTo>
                    <a:pt x="110950" y="113007"/>
                    <a:pt x="112334" y="116759"/>
                    <a:pt x="114300" y="120199"/>
                  </a:cubicBezTo>
                  <a:cubicBezTo>
                    <a:pt x="115885" y="122973"/>
                    <a:pt x="118318" y="125255"/>
                    <a:pt x="119616" y="128174"/>
                  </a:cubicBezTo>
                  <a:cubicBezTo>
                    <a:pt x="119624" y="128193"/>
                    <a:pt x="126259" y="148100"/>
                    <a:pt x="127591" y="152097"/>
                  </a:cubicBezTo>
                  <a:lnTo>
                    <a:pt x="135565" y="176020"/>
                  </a:lnTo>
                  <a:lnTo>
                    <a:pt x="140881" y="191969"/>
                  </a:lnTo>
                  <a:lnTo>
                    <a:pt x="143540" y="202601"/>
                  </a:lnTo>
                  <a:cubicBezTo>
                    <a:pt x="147195" y="235495"/>
                    <a:pt x="150123" y="250826"/>
                    <a:pt x="143540" y="290320"/>
                  </a:cubicBezTo>
                  <a:cubicBezTo>
                    <a:pt x="142490" y="296623"/>
                    <a:pt x="136451" y="300953"/>
                    <a:pt x="132907" y="306269"/>
                  </a:cubicBezTo>
                  <a:cubicBezTo>
                    <a:pt x="131135" y="308927"/>
                    <a:pt x="130448" y="312814"/>
                    <a:pt x="127591" y="314243"/>
                  </a:cubicBezTo>
                  <a:cubicBezTo>
                    <a:pt x="124047" y="316015"/>
                    <a:pt x="120637" y="318088"/>
                    <a:pt x="116958" y="319560"/>
                  </a:cubicBezTo>
                  <a:cubicBezTo>
                    <a:pt x="111755" y="321641"/>
                    <a:pt x="106021" y="322370"/>
                    <a:pt x="101009" y="324876"/>
                  </a:cubicBezTo>
                  <a:cubicBezTo>
                    <a:pt x="97465" y="326648"/>
                    <a:pt x="94087" y="328801"/>
                    <a:pt x="90377" y="330192"/>
                  </a:cubicBezTo>
                  <a:cubicBezTo>
                    <a:pt x="75098" y="335921"/>
                    <a:pt x="42124" y="335063"/>
                    <a:pt x="34556" y="335508"/>
                  </a:cubicBezTo>
                  <a:lnTo>
                    <a:pt x="18607" y="346141"/>
                  </a:lnTo>
                  <a:cubicBezTo>
                    <a:pt x="15949" y="347913"/>
                    <a:pt x="12892" y="349198"/>
                    <a:pt x="10633" y="351457"/>
                  </a:cubicBezTo>
                  <a:lnTo>
                    <a:pt x="5316" y="356774"/>
                  </a:lnTo>
                  <a:cubicBezTo>
                    <a:pt x="4430" y="360318"/>
                    <a:pt x="3662" y="363893"/>
                    <a:pt x="2658" y="367406"/>
                  </a:cubicBezTo>
                  <a:cubicBezTo>
                    <a:pt x="1888" y="370100"/>
                    <a:pt x="0" y="372579"/>
                    <a:pt x="0" y="375381"/>
                  </a:cubicBezTo>
                  <a:cubicBezTo>
                    <a:pt x="0" y="390470"/>
                    <a:pt x="1228" y="405548"/>
                    <a:pt x="2658" y="420569"/>
                  </a:cubicBezTo>
                  <a:cubicBezTo>
                    <a:pt x="3004" y="424206"/>
                    <a:pt x="3877" y="427843"/>
                    <a:pt x="5316" y="431201"/>
                  </a:cubicBezTo>
                  <a:cubicBezTo>
                    <a:pt x="6575" y="434138"/>
                    <a:pt x="8861" y="436518"/>
                    <a:pt x="10633" y="439176"/>
                  </a:cubicBezTo>
                  <a:lnTo>
                    <a:pt x="18607" y="463099"/>
                  </a:lnTo>
                  <a:cubicBezTo>
                    <a:pt x="19493" y="465757"/>
                    <a:pt x="18933" y="469520"/>
                    <a:pt x="21265" y="471074"/>
                  </a:cubicBezTo>
                  <a:lnTo>
                    <a:pt x="29240" y="476390"/>
                  </a:lnTo>
                  <a:cubicBezTo>
                    <a:pt x="45601" y="500932"/>
                    <a:pt x="24723" y="470743"/>
                    <a:pt x="39872" y="489681"/>
                  </a:cubicBezTo>
                  <a:cubicBezTo>
                    <a:pt x="41868" y="492176"/>
                    <a:pt x="42479" y="495962"/>
                    <a:pt x="45188" y="497655"/>
                  </a:cubicBezTo>
                  <a:cubicBezTo>
                    <a:pt x="49940" y="500625"/>
                    <a:pt x="56125" y="500465"/>
                    <a:pt x="61137" y="502971"/>
                  </a:cubicBezTo>
                  <a:cubicBezTo>
                    <a:pt x="78159" y="511483"/>
                    <a:pt x="67838" y="507797"/>
                    <a:pt x="93035" y="510946"/>
                  </a:cubicBezTo>
                  <a:cubicBezTo>
                    <a:pt x="105222" y="529225"/>
                    <a:pt x="101648" y="520833"/>
                    <a:pt x="106326" y="534869"/>
                  </a:cubicBezTo>
                  <a:cubicBezTo>
                    <a:pt x="108499" y="571811"/>
                    <a:pt x="106250" y="569081"/>
                    <a:pt x="111642" y="593348"/>
                  </a:cubicBezTo>
                  <a:cubicBezTo>
                    <a:pt x="112434" y="596914"/>
                    <a:pt x="112861" y="600623"/>
                    <a:pt x="114300" y="603981"/>
                  </a:cubicBezTo>
                  <a:cubicBezTo>
                    <a:pt x="115558" y="606917"/>
                    <a:pt x="118187" y="609098"/>
                    <a:pt x="119616" y="611955"/>
                  </a:cubicBezTo>
                  <a:cubicBezTo>
                    <a:pt x="120869" y="614461"/>
                    <a:pt x="120833" y="617526"/>
                    <a:pt x="122275" y="619929"/>
                  </a:cubicBezTo>
                  <a:cubicBezTo>
                    <a:pt x="124395" y="623462"/>
                    <a:pt x="132458" y="629009"/>
                    <a:pt x="135565" y="630562"/>
                  </a:cubicBezTo>
                  <a:cubicBezTo>
                    <a:pt x="142988" y="634273"/>
                    <a:pt x="155291" y="634899"/>
                    <a:pt x="162147" y="635878"/>
                  </a:cubicBezTo>
                  <a:cubicBezTo>
                    <a:pt x="198841" y="648109"/>
                    <a:pt x="149013" y="632346"/>
                    <a:pt x="255181" y="641194"/>
                  </a:cubicBezTo>
                  <a:cubicBezTo>
                    <a:pt x="259034" y="641515"/>
                    <a:pt x="270285" y="649492"/>
                    <a:pt x="273788" y="651827"/>
                  </a:cubicBezTo>
                  <a:cubicBezTo>
                    <a:pt x="276477" y="655860"/>
                    <a:pt x="281763" y="662271"/>
                    <a:pt x="281763" y="667776"/>
                  </a:cubicBezTo>
                  <a:cubicBezTo>
                    <a:pt x="281763" y="674919"/>
                    <a:pt x="280985" y="682149"/>
                    <a:pt x="279105" y="689041"/>
                  </a:cubicBezTo>
                  <a:cubicBezTo>
                    <a:pt x="278264" y="692123"/>
                    <a:pt x="275784" y="694520"/>
                    <a:pt x="273788" y="697015"/>
                  </a:cubicBezTo>
                  <a:cubicBezTo>
                    <a:pt x="269457" y="702429"/>
                    <a:pt x="266423" y="703698"/>
                    <a:pt x="260498" y="707648"/>
                  </a:cubicBezTo>
                  <a:cubicBezTo>
                    <a:pt x="259612" y="710306"/>
                    <a:pt x="257840" y="712820"/>
                    <a:pt x="257840" y="715622"/>
                  </a:cubicBezTo>
                  <a:cubicBezTo>
                    <a:pt x="257840" y="721887"/>
                    <a:pt x="258517" y="728285"/>
                    <a:pt x="260498" y="734229"/>
                  </a:cubicBezTo>
                  <a:cubicBezTo>
                    <a:pt x="261290" y="736607"/>
                    <a:pt x="263889" y="737942"/>
                    <a:pt x="265814" y="739546"/>
                  </a:cubicBezTo>
                  <a:cubicBezTo>
                    <a:pt x="267617" y="741049"/>
                    <a:pt x="280970" y="751111"/>
                    <a:pt x="284421" y="752836"/>
                  </a:cubicBezTo>
                  <a:cubicBezTo>
                    <a:pt x="286927" y="754089"/>
                    <a:pt x="289820" y="754390"/>
                    <a:pt x="292395" y="755494"/>
                  </a:cubicBezTo>
                  <a:cubicBezTo>
                    <a:pt x="296037" y="757055"/>
                    <a:pt x="299088" y="760389"/>
                    <a:pt x="303028" y="760811"/>
                  </a:cubicBezTo>
                  <a:cubicBezTo>
                    <a:pt x="324190" y="763079"/>
                    <a:pt x="345558" y="762583"/>
                    <a:pt x="366823" y="763469"/>
                  </a:cubicBezTo>
                  <a:cubicBezTo>
                    <a:pt x="371768" y="768413"/>
                    <a:pt x="373408" y="770748"/>
                    <a:pt x="380114" y="774101"/>
                  </a:cubicBezTo>
                  <a:cubicBezTo>
                    <a:pt x="382620" y="775354"/>
                    <a:pt x="385639" y="775399"/>
                    <a:pt x="388088" y="776760"/>
                  </a:cubicBezTo>
                  <a:cubicBezTo>
                    <a:pt x="393673" y="779863"/>
                    <a:pt x="398322" y="784535"/>
                    <a:pt x="404037" y="787392"/>
                  </a:cubicBezTo>
                  <a:cubicBezTo>
                    <a:pt x="420386" y="795566"/>
                    <a:pt x="411372" y="790509"/>
                    <a:pt x="430619" y="803341"/>
                  </a:cubicBezTo>
                  <a:cubicBezTo>
                    <a:pt x="433277" y="805113"/>
                    <a:pt x="435562" y="807647"/>
                    <a:pt x="438593" y="808657"/>
                  </a:cubicBezTo>
                  <a:lnTo>
                    <a:pt x="454542" y="813974"/>
                  </a:lnTo>
                  <a:cubicBezTo>
                    <a:pt x="465175" y="813088"/>
                    <a:pt x="475916" y="813069"/>
                    <a:pt x="486440" y="811315"/>
                  </a:cubicBezTo>
                  <a:cubicBezTo>
                    <a:pt x="491967" y="810394"/>
                    <a:pt x="497072" y="807771"/>
                    <a:pt x="502388" y="805999"/>
                  </a:cubicBezTo>
                  <a:lnTo>
                    <a:pt x="510363" y="803341"/>
                  </a:lnTo>
                  <a:cubicBezTo>
                    <a:pt x="513181" y="801462"/>
                    <a:pt x="521760" y="796496"/>
                    <a:pt x="523654" y="792708"/>
                  </a:cubicBezTo>
                  <a:cubicBezTo>
                    <a:pt x="526160" y="787696"/>
                    <a:pt x="528970" y="776760"/>
                    <a:pt x="528970" y="776760"/>
                  </a:cubicBezTo>
                  <a:cubicBezTo>
                    <a:pt x="528291" y="769293"/>
                    <a:pt x="528768" y="749773"/>
                    <a:pt x="523654" y="739546"/>
                  </a:cubicBezTo>
                  <a:cubicBezTo>
                    <a:pt x="522225" y="736688"/>
                    <a:pt x="520742" y="733675"/>
                    <a:pt x="518337" y="731571"/>
                  </a:cubicBezTo>
                  <a:cubicBezTo>
                    <a:pt x="513528" y="727364"/>
                    <a:pt x="502388" y="720939"/>
                    <a:pt x="502388" y="720939"/>
                  </a:cubicBezTo>
                  <a:cubicBezTo>
                    <a:pt x="501502" y="718281"/>
                    <a:pt x="500983" y="715470"/>
                    <a:pt x="499730" y="712964"/>
                  </a:cubicBezTo>
                  <a:cubicBezTo>
                    <a:pt x="498301" y="710107"/>
                    <a:pt x="495424" y="708021"/>
                    <a:pt x="494414" y="704990"/>
                  </a:cubicBezTo>
                  <a:cubicBezTo>
                    <a:pt x="493080" y="700989"/>
                    <a:pt x="491758" y="683728"/>
                    <a:pt x="489098" y="678408"/>
                  </a:cubicBezTo>
                  <a:cubicBezTo>
                    <a:pt x="487977" y="676166"/>
                    <a:pt x="485553" y="674864"/>
                    <a:pt x="483781" y="673092"/>
                  </a:cubicBezTo>
                  <a:cubicBezTo>
                    <a:pt x="478249" y="650966"/>
                    <a:pt x="484985" y="672841"/>
                    <a:pt x="475807" y="654485"/>
                  </a:cubicBezTo>
                  <a:cubicBezTo>
                    <a:pt x="474554" y="651979"/>
                    <a:pt x="474778" y="648791"/>
                    <a:pt x="473149" y="646511"/>
                  </a:cubicBezTo>
                  <a:cubicBezTo>
                    <a:pt x="470236" y="642432"/>
                    <a:pt x="465095" y="640176"/>
                    <a:pt x="462516" y="635878"/>
                  </a:cubicBezTo>
                  <a:cubicBezTo>
                    <a:pt x="459858" y="631448"/>
                    <a:pt x="457714" y="626666"/>
                    <a:pt x="454542" y="622588"/>
                  </a:cubicBezTo>
                  <a:cubicBezTo>
                    <a:pt x="451465" y="618631"/>
                    <a:pt x="443909" y="611955"/>
                    <a:pt x="443909" y="611955"/>
                  </a:cubicBezTo>
                  <a:cubicBezTo>
                    <a:pt x="435202" y="585835"/>
                    <a:pt x="438203" y="598000"/>
                    <a:pt x="443909" y="542843"/>
                  </a:cubicBezTo>
                  <a:cubicBezTo>
                    <a:pt x="444730" y="534904"/>
                    <a:pt x="449256" y="525263"/>
                    <a:pt x="454542" y="518920"/>
                  </a:cubicBezTo>
                  <a:cubicBezTo>
                    <a:pt x="456948" y="516032"/>
                    <a:pt x="459388" y="513031"/>
                    <a:pt x="462516" y="510946"/>
                  </a:cubicBezTo>
                  <a:cubicBezTo>
                    <a:pt x="464848" y="509392"/>
                    <a:pt x="467696" y="508488"/>
                    <a:pt x="470491" y="508288"/>
                  </a:cubicBezTo>
                  <a:cubicBezTo>
                    <a:pt x="492603" y="506708"/>
                    <a:pt x="514793" y="506515"/>
                    <a:pt x="536944" y="505629"/>
                  </a:cubicBezTo>
                  <a:cubicBezTo>
                    <a:pt x="545805" y="503857"/>
                    <a:pt x="554760" y="502505"/>
                    <a:pt x="563526" y="500313"/>
                  </a:cubicBezTo>
                  <a:cubicBezTo>
                    <a:pt x="596761" y="492004"/>
                    <a:pt x="555440" y="502623"/>
                    <a:pt x="582133" y="494997"/>
                  </a:cubicBezTo>
                  <a:cubicBezTo>
                    <a:pt x="585646" y="493993"/>
                    <a:pt x="589221" y="493225"/>
                    <a:pt x="592765" y="492339"/>
                  </a:cubicBezTo>
                  <a:cubicBezTo>
                    <a:pt x="607382" y="477719"/>
                    <a:pt x="585857" y="497425"/>
                    <a:pt x="608714" y="484364"/>
                  </a:cubicBezTo>
                  <a:cubicBezTo>
                    <a:pt x="633349" y="470288"/>
                    <a:pt x="599359" y="480722"/>
                    <a:pt x="627321" y="473732"/>
                  </a:cubicBezTo>
                  <a:cubicBezTo>
                    <a:pt x="629093" y="471960"/>
                    <a:pt x="631516" y="470657"/>
                    <a:pt x="632637" y="468415"/>
                  </a:cubicBezTo>
                  <a:cubicBezTo>
                    <a:pt x="635143" y="463403"/>
                    <a:pt x="637954" y="452467"/>
                    <a:pt x="637954" y="452467"/>
                  </a:cubicBezTo>
                  <a:cubicBezTo>
                    <a:pt x="637068" y="442720"/>
                    <a:pt x="636589" y="432928"/>
                    <a:pt x="635295" y="423227"/>
                  </a:cubicBezTo>
                  <a:cubicBezTo>
                    <a:pt x="634812" y="419606"/>
                    <a:pt x="634919" y="415447"/>
                    <a:pt x="632637" y="412594"/>
                  </a:cubicBezTo>
                  <a:cubicBezTo>
                    <a:pt x="630887" y="410406"/>
                    <a:pt x="627238" y="411040"/>
                    <a:pt x="624663" y="409936"/>
                  </a:cubicBezTo>
                  <a:cubicBezTo>
                    <a:pt x="621021" y="408375"/>
                    <a:pt x="617471" y="406586"/>
                    <a:pt x="614030" y="404620"/>
                  </a:cubicBezTo>
                  <a:cubicBezTo>
                    <a:pt x="593905" y="393121"/>
                    <a:pt x="621515" y="401904"/>
                    <a:pt x="576816" y="396646"/>
                  </a:cubicBezTo>
                  <a:cubicBezTo>
                    <a:pt x="565705" y="395339"/>
                    <a:pt x="558361" y="393290"/>
                    <a:pt x="547577" y="391329"/>
                  </a:cubicBezTo>
                  <a:cubicBezTo>
                    <a:pt x="542274" y="390365"/>
                    <a:pt x="536944" y="389557"/>
                    <a:pt x="531628" y="388671"/>
                  </a:cubicBezTo>
                  <a:cubicBezTo>
                    <a:pt x="514120" y="376999"/>
                    <a:pt x="529030" y="385082"/>
                    <a:pt x="491756" y="380697"/>
                  </a:cubicBezTo>
                  <a:cubicBezTo>
                    <a:pt x="484125" y="379799"/>
                    <a:pt x="468915" y="375921"/>
                    <a:pt x="462516" y="372722"/>
                  </a:cubicBezTo>
                  <a:cubicBezTo>
                    <a:pt x="458972" y="370950"/>
                    <a:pt x="455324" y="369372"/>
                    <a:pt x="451884" y="367406"/>
                  </a:cubicBezTo>
                  <a:cubicBezTo>
                    <a:pt x="449110" y="365821"/>
                    <a:pt x="446846" y="363348"/>
                    <a:pt x="443909" y="362090"/>
                  </a:cubicBezTo>
                  <a:cubicBezTo>
                    <a:pt x="440551" y="360651"/>
                    <a:pt x="436821" y="360318"/>
                    <a:pt x="433277" y="359432"/>
                  </a:cubicBezTo>
                  <a:cubicBezTo>
                    <a:pt x="430619" y="356774"/>
                    <a:pt x="427387" y="354585"/>
                    <a:pt x="425302" y="351457"/>
                  </a:cubicBezTo>
                  <a:cubicBezTo>
                    <a:pt x="423748" y="349126"/>
                    <a:pt x="423897" y="345989"/>
                    <a:pt x="422644" y="343483"/>
                  </a:cubicBezTo>
                  <a:cubicBezTo>
                    <a:pt x="421215" y="340625"/>
                    <a:pt x="418913" y="338282"/>
                    <a:pt x="417328" y="335508"/>
                  </a:cubicBezTo>
                  <a:cubicBezTo>
                    <a:pt x="415362" y="332068"/>
                    <a:pt x="413573" y="328518"/>
                    <a:pt x="412012" y="324876"/>
                  </a:cubicBezTo>
                  <a:cubicBezTo>
                    <a:pt x="410908" y="322300"/>
                    <a:pt x="410796" y="319304"/>
                    <a:pt x="409354" y="316901"/>
                  </a:cubicBezTo>
                  <a:cubicBezTo>
                    <a:pt x="408065" y="314752"/>
                    <a:pt x="405809" y="313357"/>
                    <a:pt x="404037" y="311585"/>
                  </a:cubicBezTo>
                  <a:cubicBezTo>
                    <a:pt x="403151" y="307155"/>
                    <a:pt x="402359" y="302704"/>
                    <a:pt x="401379" y="298294"/>
                  </a:cubicBezTo>
                  <a:cubicBezTo>
                    <a:pt x="400587" y="294728"/>
                    <a:pt x="398721" y="291315"/>
                    <a:pt x="398721" y="287662"/>
                  </a:cubicBezTo>
                  <a:cubicBezTo>
                    <a:pt x="398721" y="273458"/>
                    <a:pt x="398298" y="258998"/>
                    <a:pt x="401379" y="245132"/>
                  </a:cubicBezTo>
                  <a:cubicBezTo>
                    <a:pt x="402072" y="242013"/>
                    <a:pt x="407095" y="242074"/>
                    <a:pt x="409354" y="239815"/>
                  </a:cubicBezTo>
                  <a:cubicBezTo>
                    <a:pt x="412486" y="236683"/>
                    <a:pt x="414445" y="232547"/>
                    <a:pt x="417328" y="229183"/>
                  </a:cubicBezTo>
                  <a:cubicBezTo>
                    <a:pt x="419774" y="226329"/>
                    <a:pt x="422644" y="223866"/>
                    <a:pt x="425302" y="221208"/>
                  </a:cubicBezTo>
                  <a:cubicBezTo>
                    <a:pt x="433157" y="197648"/>
                    <a:pt x="430000" y="210829"/>
                    <a:pt x="433277" y="181336"/>
                  </a:cubicBezTo>
                  <a:cubicBezTo>
                    <a:pt x="432741" y="178118"/>
                    <a:pt x="430980" y="162445"/>
                    <a:pt x="427961" y="157413"/>
                  </a:cubicBezTo>
                  <a:cubicBezTo>
                    <a:pt x="423531" y="150030"/>
                    <a:pt x="414178" y="148652"/>
                    <a:pt x="406695" y="146781"/>
                  </a:cubicBezTo>
                  <a:lnTo>
                    <a:pt x="396063" y="144122"/>
                  </a:lnTo>
                  <a:cubicBezTo>
                    <a:pt x="393405" y="141464"/>
                    <a:pt x="390173" y="139276"/>
                    <a:pt x="388088" y="136148"/>
                  </a:cubicBezTo>
                  <a:cubicBezTo>
                    <a:pt x="386562" y="133860"/>
                    <a:pt x="383126" y="118959"/>
                    <a:pt x="382772" y="117541"/>
                  </a:cubicBezTo>
                  <a:cubicBezTo>
                    <a:pt x="386980" y="100708"/>
                    <a:pt x="383403" y="109950"/>
                    <a:pt x="396063" y="90960"/>
                  </a:cubicBezTo>
                  <a:lnTo>
                    <a:pt x="401379" y="82985"/>
                  </a:lnTo>
                  <a:cubicBezTo>
                    <a:pt x="400493" y="70580"/>
                    <a:pt x="400174" y="58122"/>
                    <a:pt x="398721" y="45771"/>
                  </a:cubicBezTo>
                  <a:cubicBezTo>
                    <a:pt x="398394" y="42988"/>
                    <a:pt x="397424" y="40246"/>
                    <a:pt x="396063" y="37797"/>
                  </a:cubicBezTo>
                  <a:cubicBezTo>
                    <a:pt x="392960" y="32212"/>
                    <a:pt x="391145" y="24705"/>
                    <a:pt x="385430" y="21848"/>
                  </a:cubicBezTo>
                  <a:cubicBezTo>
                    <a:pt x="379663" y="18965"/>
                    <a:pt x="373344" y="15178"/>
                    <a:pt x="366823" y="13874"/>
                  </a:cubicBezTo>
                  <a:cubicBezTo>
                    <a:pt x="360679" y="12645"/>
                    <a:pt x="354418" y="12101"/>
                    <a:pt x="348216" y="11215"/>
                  </a:cubicBezTo>
                  <a:cubicBezTo>
                    <a:pt x="326513" y="3981"/>
                    <a:pt x="351609" y="11614"/>
                    <a:pt x="303028" y="5899"/>
                  </a:cubicBezTo>
                  <a:cubicBezTo>
                    <a:pt x="300245" y="5572"/>
                    <a:pt x="297748" y="4011"/>
                    <a:pt x="295054" y="3241"/>
                  </a:cubicBezTo>
                  <a:cubicBezTo>
                    <a:pt x="291541" y="2237"/>
                    <a:pt x="287965" y="1469"/>
                    <a:pt x="284421" y="583"/>
                  </a:cubicBezTo>
                  <a:cubicBezTo>
                    <a:pt x="248098" y="3377"/>
                    <a:pt x="272016" y="-1632"/>
                    <a:pt x="268472" y="583"/>
                  </a:cubicBezTo>
                  <a:close/>
                </a:path>
              </a:pathLst>
            </a:custGeom>
            <a:solidFill>
              <a:srgbClr val="A7A591">
                <a:alpha val="50000"/>
              </a:srgbClr>
            </a:solidFill>
            <a:ln>
              <a:solidFill>
                <a:srgbClr val="979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ieren 108"/>
          <p:cNvGrpSpPr/>
          <p:nvPr/>
        </p:nvGrpSpPr>
        <p:grpSpPr>
          <a:xfrm>
            <a:off x="9203507" y="3338543"/>
            <a:ext cx="720080" cy="1020711"/>
            <a:chOff x="8910480" y="2827935"/>
            <a:chExt cx="720080" cy="1020711"/>
          </a:xfrm>
        </p:grpSpPr>
        <p:sp>
          <p:nvSpPr>
            <p:cNvPr id="110" name="Gefaltete Ecke 109"/>
            <p:cNvSpPr/>
            <p:nvPr/>
          </p:nvSpPr>
          <p:spPr>
            <a:xfrm>
              <a:off x="8910480" y="2827935"/>
              <a:ext cx="720080" cy="1020711"/>
            </a:xfrm>
            <a:prstGeom prst="foldedCorner">
              <a:avLst/>
            </a:prstGeom>
            <a:solidFill>
              <a:srgbClr val="A7A591">
                <a:alpha val="50000"/>
              </a:srgbClr>
            </a:solidFill>
            <a:ln>
              <a:solidFill>
                <a:srgbClr val="979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8944719" y="2956004"/>
              <a:ext cx="607009" cy="746826"/>
            </a:xfrm>
            <a:custGeom>
              <a:avLst/>
              <a:gdLst>
                <a:gd name="connsiteX0" fmla="*/ 268472 w 637954"/>
                <a:gd name="connsiteY0" fmla="*/ 583 h 813974"/>
                <a:gd name="connsiteX1" fmla="*/ 263156 w 637954"/>
                <a:gd name="connsiteY1" fmla="*/ 13874 h 813974"/>
                <a:gd name="connsiteX2" fmla="*/ 255181 w 637954"/>
                <a:gd name="connsiteY2" fmla="*/ 16532 h 813974"/>
                <a:gd name="connsiteX3" fmla="*/ 236575 w 637954"/>
                <a:gd name="connsiteY3" fmla="*/ 19190 h 813974"/>
                <a:gd name="connsiteX4" fmla="*/ 223284 w 637954"/>
                <a:gd name="connsiteY4" fmla="*/ 21848 h 813974"/>
                <a:gd name="connsiteX5" fmla="*/ 215309 w 637954"/>
                <a:gd name="connsiteY5" fmla="*/ 27164 h 813974"/>
                <a:gd name="connsiteX6" fmla="*/ 98351 w 637954"/>
                <a:gd name="connsiteY6" fmla="*/ 35139 h 813974"/>
                <a:gd name="connsiteX7" fmla="*/ 93035 w 637954"/>
                <a:gd name="connsiteY7" fmla="*/ 43113 h 813974"/>
                <a:gd name="connsiteX8" fmla="*/ 79744 w 637954"/>
                <a:gd name="connsiteY8" fmla="*/ 59062 h 813974"/>
                <a:gd name="connsiteX9" fmla="*/ 77086 w 637954"/>
                <a:gd name="connsiteY9" fmla="*/ 67036 h 813974"/>
                <a:gd name="connsiteX10" fmla="*/ 90377 w 637954"/>
                <a:gd name="connsiteY10" fmla="*/ 80327 h 813974"/>
                <a:gd name="connsiteX11" fmla="*/ 95693 w 637954"/>
                <a:gd name="connsiteY11" fmla="*/ 88301 h 813974"/>
                <a:gd name="connsiteX12" fmla="*/ 101009 w 637954"/>
                <a:gd name="connsiteY12" fmla="*/ 93618 h 813974"/>
                <a:gd name="connsiteX13" fmla="*/ 103668 w 637954"/>
                <a:gd name="connsiteY13" fmla="*/ 101592 h 813974"/>
                <a:gd name="connsiteX14" fmla="*/ 108984 w 637954"/>
                <a:gd name="connsiteY14" fmla="*/ 109567 h 813974"/>
                <a:gd name="connsiteX15" fmla="*/ 114300 w 637954"/>
                <a:gd name="connsiteY15" fmla="*/ 120199 h 813974"/>
                <a:gd name="connsiteX16" fmla="*/ 119616 w 637954"/>
                <a:gd name="connsiteY16" fmla="*/ 128174 h 813974"/>
                <a:gd name="connsiteX17" fmla="*/ 127591 w 637954"/>
                <a:gd name="connsiteY17" fmla="*/ 152097 h 813974"/>
                <a:gd name="connsiteX18" fmla="*/ 135565 w 637954"/>
                <a:gd name="connsiteY18" fmla="*/ 176020 h 813974"/>
                <a:gd name="connsiteX19" fmla="*/ 140881 w 637954"/>
                <a:gd name="connsiteY19" fmla="*/ 191969 h 813974"/>
                <a:gd name="connsiteX20" fmla="*/ 143540 w 637954"/>
                <a:gd name="connsiteY20" fmla="*/ 202601 h 813974"/>
                <a:gd name="connsiteX21" fmla="*/ 143540 w 637954"/>
                <a:gd name="connsiteY21" fmla="*/ 290320 h 813974"/>
                <a:gd name="connsiteX22" fmla="*/ 132907 w 637954"/>
                <a:gd name="connsiteY22" fmla="*/ 306269 h 813974"/>
                <a:gd name="connsiteX23" fmla="*/ 127591 w 637954"/>
                <a:gd name="connsiteY23" fmla="*/ 314243 h 813974"/>
                <a:gd name="connsiteX24" fmla="*/ 116958 w 637954"/>
                <a:gd name="connsiteY24" fmla="*/ 319560 h 813974"/>
                <a:gd name="connsiteX25" fmla="*/ 101009 w 637954"/>
                <a:gd name="connsiteY25" fmla="*/ 324876 h 813974"/>
                <a:gd name="connsiteX26" fmla="*/ 90377 w 637954"/>
                <a:gd name="connsiteY26" fmla="*/ 330192 h 813974"/>
                <a:gd name="connsiteX27" fmla="*/ 34556 w 637954"/>
                <a:gd name="connsiteY27" fmla="*/ 335508 h 813974"/>
                <a:gd name="connsiteX28" fmla="*/ 18607 w 637954"/>
                <a:gd name="connsiteY28" fmla="*/ 346141 h 813974"/>
                <a:gd name="connsiteX29" fmla="*/ 10633 w 637954"/>
                <a:gd name="connsiteY29" fmla="*/ 351457 h 813974"/>
                <a:gd name="connsiteX30" fmla="*/ 5316 w 637954"/>
                <a:gd name="connsiteY30" fmla="*/ 356774 h 813974"/>
                <a:gd name="connsiteX31" fmla="*/ 2658 w 637954"/>
                <a:gd name="connsiteY31" fmla="*/ 367406 h 813974"/>
                <a:gd name="connsiteX32" fmla="*/ 0 w 637954"/>
                <a:gd name="connsiteY32" fmla="*/ 375381 h 813974"/>
                <a:gd name="connsiteX33" fmla="*/ 2658 w 637954"/>
                <a:gd name="connsiteY33" fmla="*/ 420569 h 813974"/>
                <a:gd name="connsiteX34" fmla="*/ 5316 w 637954"/>
                <a:gd name="connsiteY34" fmla="*/ 431201 h 813974"/>
                <a:gd name="connsiteX35" fmla="*/ 10633 w 637954"/>
                <a:gd name="connsiteY35" fmla="*/ 439176 h 813974"/>
                <a:gd name="connsiteX36" fmla="*/ 18607 w 637954"/>
                <a:gd name="connsiteY36" fmla="*/ 463099 h 813974"/>
                <a:gd name="connsiteX37" fmla="*/ 21265 w 637954"/>
                <a:gd name="connsiteY37" fmla="*/ 471074 h 813974"/>
                <a:gd name="connsiteX38" fmla="*/ 29240 w 637954"/>
                <a:gd name="connsiteY38" fmla="*/ 476390 h 813974"/>
                <a:gd name="connsiteX39" fmla="*/ 39872 w 637954"/>
                <a:gd name="connsiteY39" fmla="*/ 489681 h 813974"/>
                <a:gd name="connsiteX40" fmla="*/ 45188 w 637954"/>
                <a:gd name="connsiteY40" fmla="*/ 497655 h 813974"/>
                <a:gd name="connsiteX41" fmla="*/ 61137 w 637954"/>
                <a:gd name="connsiteY41" fmla="*/ 502971 h 813974"/>
                <a:gd name="connsiteX42" fmla="*/ 93035 w 637954"/>
                <a:gd name="connsiteY42" fmla="*/ 510946 h 813974"/>
                <a:gd name="connsiteX43" fmla="*/ 106326 w 637954"/>
                <a:gd name="connsiteY43" fmla="*/ 534869 h 813974"/>
                <a:gd name="connsiteX44" fmla="*/ 111642 w 637954"/>
                <a:gd name="connsiteY44" fmla="*/ 593348 h 813974"/>
                <a:gd name="connsiteX45" fmla="*/ 114300 w 637954"/>
                <a:gd name="connsiteY45" fmla="*/ 603981 h 813974"/>
                <a:gd name="connsiteX46" fmla="*/ 119616 w 637954"/>
                <a:gd name="connsiteY46" fmla="*/ 611955 h 813974"/>
                <a:gd name="connsiteX47" fmla="*/ 122275 w 637954"/>
                <a:gd name="connsiteY47" fmla="*/ 619929 h 813974"/>
                <a:gd name="connsiteX48" fmla="*/ 135565 w 637954"/>
                <a:gd name="connsiteY48" fmla="*/ 630562 h 813974"/>
                <a:gd name="connsiteX49" fmla="*/ 162147 w 637954"/>
                <a:gd name="connsiteY49" fmla="*/ 635878 h 813974"/>
                <a:gd name="connsiteX50" fmla="*/ 255181 w 637954"/>
                <a:gd name="connsiteY50" fmla="*/ 641194 h 813974"/>
                <a:gd name="connsiteX51" fmla="*/ 273788 w 637954"/>
                <a:gd name="connsiteY51" fmla="*/ 651827 h 813974"/>
                <a:gd name="connsiteX52" fmla="*/ 281763 w 637954"/>
                <a:gd name="connsiteY52" fmla="*/ 667776 h 813974"/>
                <a:gd name="connsiteX53" fmla="*/ 279105 w 637954"/>
                <a:gd name="connsiteY53" fmla="*/ 689041 h 813974"/>
                <a:gd name="connsiteX54" fmla="*/ 273788 w 637954"/>
                <a:gd name="connsiteY54" fmla="*/ 697015 h 813974"/>
                <a:gd name="connsiteX55" fmla="*/ 260498 w 637954"/>
                <a:gd name="connsiteY55" fmla="*/ 707648 h 813974"/>
                <a:gd name="connsiteX56" fmla="*/ 257840 w 637954"/>
                <a:gd name="connsiteY56" fmla="*/ 715622 h 813974"/>
                <a:gd name="connsiteX57" fmla="*/ 260498 w 637954"/>
                <a:gd name="connsiteY57" fmla="*/ 734229 h 813974"/>
                <a:gd name="connsiteX58" fmla="*/ 265814 w 637954"/>
                <a:gd name="connsiteY58" fmla="*/ 739546 h 813974"/>
                <a:gd name="connsiteX59" fmla="*/ 284421 w 637954"/>
                <a:gd name="connsiteY59" fmla="*/ 752836 h 813974"/>
                <a:gd name="connsiteX60" fmla="*/ 292395 w 637954"/>
                <a:gd name="connsiteY60" fmla="*/ 755494 h 813974"/>
                <a:gd name="connsiteX61" fmla="*/ 303028 w 637954"/>
                <a:gd name="connsiteY61" fmla="*/ 760811 h 813974"/>
                <a:gd name="connsiteX62" fmla="*/ 366823 w 637954"/>
                <a:gd name="connsiteY62" fmla="*/ 763469 h 813974"/>
                <a:gd name="connsiteX63" fmla="*/ 380114 w 637954"/>
                <a:gd name="connsiteY63" fmla="*/ 774101 h 813974"/>
                <a:gd name="connsiteX64" fmla="*/ 388088 w 637954"/>
                <a:gd name="connsiteY64" fmla="*/ 776760 h 813974"/>
                <a:gd name="connsiteX65" fmla="*/ 404037 w 637954"/>
                <a:gd name="connsiteY65" fmla="*/ 787392 h 813974"/>
                <a:gd name="connsiteX66" fmla="*/ 430619 w 637954"/>
                <a:gd name="connsiteY66" fmla="*/ 803341 h 813974"/>
                <a:gd name="connsiteX67" fmla="*/ 438593 w 637954"/>
                <a:gd name="connsiteY67" fmla="*/ 808657 h 813974"/>
                <a:gd name="connsiteX68" fmla="*/ 454542 w 637954"/>
                <a:gd name="connsiteY68" fmla="*/ 813974 h 813974"/>
                <a:gd name="connsiteX69" fmla="*/ 486440 w 637954"/>
                <a:gd name="connsiteY69" fmla="*/ 811315 h 813974"/>
                <a:gd name="connsiteX70" fmla="*/ 502388 w 637954"/>
                <a:gd name="connsiteY70" fmla="*/ 805999 h 813974"/>
                <a:gd name="connsiteX71" fmla="*/ 510363 w 637954"/>
                <a:gd name="connsiteY71" fmla="*/ 803341 h 813974"/>
                <a:gd name="connsiteX72" fmla="*/ 523654 w 637954"/>
                <a:gd name="connsiteY72" fmla="*/ 792708 h 813974"/>
                <a:gd name="connsiteX73" fmla="*/ 528970 w 637954"/>
                <a:gd name="connsiteY73" fmla="*/ 776760 h 813974"/>
                <a:gd name="connsiteX74" fmla="*/ 523654 w 637954"/>
                <a:gd name="connsiteY74" fmla="*/ 739546 h 813974"/>
                <a:gd name="connsiteX75" fmla="*/ 518337 w 637954"/>
                <a:gd name="connsiteY75" fmla="*/ 731571 h 813974"/>
                <a:gd name="connsiteX76" fmla="*/ 502388 w 637954"/>
                <a:gd name="connsiteY76" fmla="*/ 720939 h 813974"/>
                <a:gd name="connsiteX77" fmla="*/ 499730 w 637954"/>
                <a:gd name="connsiteY77" fmla="*/ 712964 h 813974"/>
                <a:gd name="connsiteX78" fmla="*/ 494414 w 637954"/>
                <a:gd name="connsiteY78" fmla="*/ 704990 h 813974"/>
                <a:gd name="connsiteX79" fmla="*/ 489098 w 637954"/>
                <a:gd name="connsiteY79" fmla="*/ 678408 h 813974"/>
                <a:gd name="connsiteX80" fmla="*/ 483781 w 637954"/>
                <a:gd name="connsiteY80" fmla="*/ 673092 h 813974"/>
                <a:gd name="connsiteX81" fmla="*/ 475807 w 637954"/>
                <a:gd name="connsiteY81" fmla="*/ 654485 h 813974"/>
                <a:gd name="connsiteX82" fmla="*/ 473149 w 637954"/>
                <a:gd name="connsiteY82" fmla="*/ 646511 h 813974"/>
                <a:gd name="connsiteX83" fmla="*/ 462516 w 637954"/>
                <a:gd name="connsiteY83" fmla="*/ 635878 h 813974"/>
                <a:gd name="connsiteX84" fmla="*/ 454542 w 637954"/>
                <a:gd name="connsiteY84" fmla="*/ 622588 h 813974"/>
                <a:gd name="connsiteX85" fmla="*/ 443909 w 637954"/>
                <a:gd name="connsiteY85" fmla="*/ 611955 h 813974"/>
                <a:gd name="connsiteX86" fmla="*/ 443909 w 637954"/>
                <a:gd name="connsiteY86" fmla="*/ 542843 h 813974"/>
                <a:gd name="connsiteX87" fmla="*/ 454542 w 637954"/>
                <a:gd name="connsiteY87" fmla="*/ 518920 h 813974"/>
                <a:gd name="connsiteX88" fmla="*/ 462516 w 637954"/>
                <a:gd name="connsiteY88" fmla="*/ 510946 h 813974"/>
                <a:gd name="connsiteX89" fmla="*/ 470491 w 637954"/>
                <a:gd name="connsiteY89" fmla="*/ 508288 h 813974"/>
                <a:gd name="connsiteX90" fmla="*/ 536944 w 637954"/>
                <a:gd name="connsiteY90" fmla="*/ 505629 h 813974"/>
                <a:gd name="connsiteX91" fmla="*/ 563526 w 637954"/>
                <a:gd name="connsiteY91" fmla="*/ 500313 h 813974"/>
                <a:gd name="connsiteX92" fmla="*/ 582133 w 637954"/>
                <a:gd name="connsiteY92" fmla="*/ 494997 h 813974"/>
                <a:gd name="connsiteX93" fmla="*/ 592765 w 637954"/>
                <a:gd name="connsiteY93" fmla="*/ 492339 h 813974"/>
                <a:gd name="connsiteX94" fmla="*/ 608714 w 637954"/>
                <a:gd name="connsiteY94" fmla="*/ 484364 h 813974"/>
                <a:gd name="connsiteX95" fmla="*/ 627321 w 637954"/>
                <a:gd name="connsiteY95" fmla="*/ 473732 h 813974"/>
                <a:gd name="connsiteX96" fmla="*/ 632637 w 637954"/>
                <a:gd name="connsiteY96" fmla="*/ 468415 h 813974"/>
                <a:gd name="connsiteX97" fmla="*/ 637954 w 637954"/>
                <a:gd name="connsiteY97" fmla="*/ 452467 h 813974"/>
                <a:gd name="connsiteX98" fmla="*/ 635295 w 637954"/>
                <a:gd name="connsiteY98" fmla="*/ 423227 h 813974"/>
                <a:gd name="connsiteX99" fmla="*/ 632637 w 637954"/>
                <a:gd name="connsiteY99" fmla="*/ 412594 h 813974"/>
                <a:gd name="connsiteX100" fmla="*/ 624663 w 637954"/>
                <a:gd name="connsiteY100" fmla="*/ 409936 h 813974"/>
                <a:gd name="connsiteX101" fmla="*/ 614030 w 637954"/>
                <a:gd name="connsiteY101" fmla="*/ 404620 h 813974"/>
                <a:gd name="connsiteX102" fmla="*/ 576816 w 637954"/>
                <a:gd name="connsiteY102" fmla="*/ 396646 h 813974"/>
                <a:gd name="connsiteX103" fmla="*/ 547577 w 637954"/>
                <a:gd name="connsiteY103" fmla="*/ 391329 h 813974"/>
                <a:gd name="connsiteX104" fmla="*/ 531628 w 637954"/>
                <a:gd name="connsiteY104" fmla="*/ 388671 h 813974"/>
                <a:gd name="connsiteX105" fmla="*/ 491756 w 637954"/>
                <a:gd name="connsiteY105" fmla="*/ 380697 h 813974"/>
                <a:gd name="connsiteX106" fmla="*/ 462516 w 637954"/>
                <a:gd name="connsiteY106" fmla="*/ 372722 h 813974"/>
                <a:gd name="connsiteX107" fmla="*/ 451884 w 637954"/>
                <a:gd name="connsiteY107" fmla="*/ 367406 h 813974"/>
                <a:gd name="connsiteX108" fmla="*/ 443909 w 637954"/>
                <a:gd name="connsiteY108" fmla="*/ 362090 h 813974"/>
                <a:gd name="connsiteX109" fmla="*/ 433277 w 637954"/>
                <a:gd name="connsiteY109" fmla="*/ 359432 h 813974"/>
                <a:gd name="connsiteX110" fmla="*/ 425302 w 637954"/>
                <a:gd name="connsiteY110" fmla="*/ 351457 h 813974"/>
                <a:gd name="connsiteX111" fmla="*/ 422644 w 637954"/>
                <a:gd name="connsiteY111" fmla="*/ 343483 h 813974"/>
                <a:gd name="connsiteX112" fmla="*/ 417328 w 637954"/>
                <a:gd name="connsiteY112" fmla="*/ 335508 h 813974"/>
                <a:gd name="connsiteX113" fmla="*/ 412012 w 637954"/>
                <a:gd name="connsiteY113" fmla="*/ 324876 h 813974"/>
                <a:gd name="connsiteX114" fmla="*/ 409354 w 637954"/>
                <a:gd name="connsiteY114" fmla="*/ 316901 h 813974"/>
                <a:gd name="connsiteX115" fmla="*/ 404037 w 637954"/>
                <a:gd name="connsiteY115" fmla="*/ 311585 h 813974"/>
                <a:gd name="connsiteX116" fmla="*/ 401379 w 637954"/>
                <a:gd name="connsiteY116" fmla="*/ 298294 h 813974"/>
                <a:gd name="connsiteX117" fmla="*/ 398721 w 637954"/>
                <a:gd name="connsiteY117" fmla="*/ 287662 h 813974"/>
                <a:gd name="connsiteX118" fmla="*/ 401379 w 637954"/>
                <a:gd name="connsiteY118" fmla="*/ 245132 h 813974"/>
                <a:gd name="connsiteX119" fmla="*/ 409354 w 637954"/>
                <a:gd name="connsiteY119" fmla="*/ 239815 h 813974"/>
                <a:gd name="connsiteX120" fmla="*/ 417328 w 637954"/>
                <a:gd name="connsiteY120" fmla="*/ 229183 h 813974"/>
                <a:gd name="connsiteX121" fmla="*/ 425302 w 637954"/>
                <a:gd name="connsiteY121" fmla="*/ 221208 h 813974"/>
                <a:gd name="connsiteX122" fmla="*/ 433277 w 637954"/>
                <a:gd name="connsiteY122" fmla="*/ 181336 h 813974"/>
                <a:gd name="connsiteX123" fmla="*/ 427961 w 637954"/>
                <a:gd name="connsiteY123" fmla="*/ 157413 h 813974"/>
                <a:gd name="connsiteX124" fmla="*/ 406695 w 637954"/>
                <a:gd name="connsiteY124" fmla="*/ 146781 h 813974"/>
                <a:gd name="connsiteX125" fmla="*/ 396063 w 637954"/>
                <a:gd name="connsiteY125" fmla="*/ 144122 h 813974"/>
                <a:gd name="connsiteX126" fmla="*/ 388088 w 637954"/>
                <a:gd name="connsiteY126" fmla="*/ 136148 h 813974"/>
                <a:gd name="connsiteX127" fmla="*/ 382772 w 637954"/>
                <a:gd name="connsiteY127" fmla="*/ 117541 h 813974"/>
                <a:gd name="connsiteX128" fmla="*/ 396063 w 637954"/>
                <a:gd name="connsiteY128" fmla="*/ 90960 h 813974"/>
                <a:gd name="connsiteX129" fmla="*/ 401379 w 637954"/>
                <a:gd name="connsiteY129" fmla="*/ 82985 h 813974"/>
                <a:gd name="connsiteX130" fmla="*/ 398721 w 637954"/>
                <a:gd name="connsiteY130" fmla="*/ 45771 h 813974"/>
                <a:gd name="connsiteX131" fmla="*/ 396063 w 637954"/>
                <a:gd name="connsiteY131" fmla="*/ 37797 h 813974"/>
                <a:gd name="connsiteX132" fmla="*/ 385430 w 637954"/>
                <a:gd name="connsiteY132" fmla="*/ 21848 h 813974"/>
                <a:gd name="connsiteX133" fmla="*/ 366823 w 637954"/>
                <a:gd name="connsiteY133" fmla="*/ 13874 h 813974"/>
                <a:gd name="connsiteX134" fmla="*/ 348216 w 637954"/>
                <a:gd name="connsiteY134" fmla="*/ 11215 h 813974"/>
                <a:gd name="connsiteX135" fmla="*/ 303028 w 637954"/>
                <a:gd name="connsiteY135" fmla="*/ 5899 h 813974"/>
                <a:gd name="connsiteX136" fmla="*/ 295054 w 637954"/>
                <a:gd name="connsiteY136" fmla="*/ 3241 h 813974"/>
                <a:gd name="connsiteX137" fmla="*/ 284421 w 637954"/>
                <a:gd name="connsiteY137" fmla="*/ 583 h 813974"/>
                <a:gd name="connsiteX138" fmla="*/ 268472 w 637954"/>
                <a:gd name="connsiteY138" fmla="*/ 583 h 8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37954" h="813974">
                  <a:moveTo>
                    <a:pt x="268472" y="583"/>
                  </a:moveTo>
                  <a:cubicBezTo>
                    <a:pt x="264928" y="2798"/>
                    <a:pt x="266211" y="10208"/>
                    <a:pt x="263156" y="13874"/>
                  </a:cubicBezTo>
                  <a:cubicBezTo>
                    <a:pt x="261362" y="16027"/>
                    <a:pt x="257929" y="15982"/>
                    <a:pt x="255181" y="16532"/>
                  </a:cubicBezTo>
                  <a:cubicBezTo>
                    <a:pt x="249038" y="17761"/>
                    <a:pt x="242755" y="18160"/>
                    <a:pt x="236575" y="19190"/>
                  </a:cubicBezTo>
                  <a:cubicBezTo>
                    <a:pt x="232118" y="19933"/>
                    <a:pt x="227714" y="20962"/>
                    <a:pt x="223284" y="21848"/>
                  </a:cubicBezTo>
                  <a:cubicBezTo>
                    <a:pt x="220626" y="23620"/>
                    <a:pt x="218228" y="25866"/>
                    <a:pt x="215309" y="27164"/>
                  </a:cubicBezTo>
                  <a:cubicBezTo>
                    <a:pt x="180132" y="42799"/>
                    <a:pt x="128486" y="34346"/>
                    <a:pt x="98351" y="35139"/>
                  </a:cubicBezTo>
                  <a:cubicBezTo>
                    <a:pt x="96579" y="37797"/>
                    <a:pt x="95080" y="40659"/>
                    <a:pt x="93035" y="43113"/>
                  </a:cubicBezTo>
                  <a:cubicBezTo>
                    <a:pt x="75974" y="63588"/>
                    <a:pt x="92949" y="39258"/>
                    <a:pt x="79744" y="59062"/>
                  </a:cubicBezTo>
                  <a:cubicBezTo>
                    <a:pt x="78858" y="61720"/>
                    <a:pt x="77086" y="64234"/>
                    <a:pt x="77086" y="67036"/>
                  </a:cubicBezTo>
                  <a:cubicBezTo>
                    <a:pt x="77086" y="76815"/>
                    <a:pt x="82768" y="76523"/>
                    <a:pt x="90377" y="80327"/>
                  </a:cubicBezTo>
                  <a:cubicBezTo>
                    <a:pt x="92149" y="82985"/>
                    <a:pt x="93697" y="85806"/>
                    <a:pt x="95693" y="88301"/>
                  </a:cubicBezTo>
                  <a:cubicBezTo>
                    <a:pt x="97259" y="90258"/>
                    <a:pt x="99720" y="91469"/>
                    <a:pt x="101009" y="93618"/>
                  </a:cubicBezTo>
                  <a:cubicBezTo>
                    <a:pt x="102451" y="96021"/>
                    <a:pt x="102415" y="99086"/>
                    <a:pt x="103668" y="101592"/>
                  </a:cubicBezTo>
                  <a:cubicBezTo>
                    <a:pt x="105097" y="104449"/>
                    <a:pt x="107399" y="106793"/>
                    <a:pt x="108984" y="109567"/>
                  </a:cubicBezTo>
                  <a:cubicBezTo>
                    <a:pt x="110950" y="113007"/>
                    <a:pt x="112334" y="116759"/>
                    <a:pt x="114300" y="120199"/>
                  </a:cubicBezTo>
                  <a:cubicBezTo>
                    <a:pt x="115885" y="122973"/>
                    <a:pt x="118318" y="125255"/>
                    <a:pt x="119616" y="128174"/>
                  </a:cubicBezTo>
                  <a:cubicBezTo>
                    <a:pt x="119624" y="128193"/>
                    <a:pt x="126259" y="148100"/>
                    <a:pt x="127591" y="152097"/>
                  </a:cubicBezTo>
                  <a:lnTo>
                    <a:pt x="135565" y="176020"/>
                  </a:lnTo>
                  <a:lnTo>
                    <a:pt x="140881" y="191969"/>
                  </a:lnTo>
                  <a:lnTo>
                    <a:pt x="143540" y="202601"/>
                  </a:lnTo>
                  <a:cubicBezTo>
                    <a:pt x="147195" y="235495"/>
                    <a:pt x="150123" y="250826"/>
                    <a:pt x="143540" y="290320"/>
                  </a:cubicBezTo>
                  <a:cubicBezTo>
                    <a:pt x="142490" y="296623"/>
                    <a:pt x="136451" y="300953"/>
                    <a:pt x="132907" y="306269"/>
                  </a:cubicBezTo>
                  <a:cubicBezTo>
                    <a:pt x="131135" y="308927"/>
                    <a:pt x="130448" y="312814"/>
                    <a:pt x="127591" y="314243"/>
                  </a:cubicBezTo>
                  <a:cubicBezTo>
                    <a:pt x="124047" y="316015"/>
                    <a:pt x="120637" y="318088"/>
                    <a:pt x="116958" y="319560"/>
                  </a:cubicBezTo>
                  <a:cubicBezTo>
                    <a:pt x="111755" y="321641"/>
                    <a:pt x="106021" y="322370"/>
                    <a:pt x="101009" y="324876"/>
                  </a:cubicBezTo>
                  <a:cubicBezTo>
                    <a:pt x="97465" y="326648"/>
                    <a:pt x="94087" y="328801"/>
                    <a:pt x="90377" y="330192"/>
                  </a:cubicBezTo>
                  <a:cubicBezTo>
                    <a:pt x="75098" y="335921"/>
                    <a:pt x="42124" y="335063"/>
                    <a:pt x="34556" y="335508"/>
                  </a:cubicBezTo>
                  <a:lnTo>
                    <a:pt x="18607" y="346141"/>
                  </a:lnTo>
                  <a:cubicBezTo>
                    <a:pt x="15949" y="347913"/>
                    <a:pt x="12892" y="349198"/>
                    <a:pt x="10633" y="351457"/>
                  </a:cubicBezTo>
                  <a:lnTo>
                    <a:pt x="5316" y="356774"/>
                  </a:lnTo>
                  <a:cubicBezTo>
                    <a:pt x="4430" y="360318"/>
                    <a:pt x="3662" y="363893"/>
                    <a:pt x="2658" y="367406"/>
                  </a:cubicBezTo>
                  <a:cubicBezTo>
                    <a:pt x="1888" y="370100"/>
                    <a:pt x="0" y="372579"/>
                    <a:pt x="0" y="375381"/>
                  </a:cubicBezTo>
                  <a:cubicBezTo>
                    <a:pt x="0" y="390470"/>
                    <a:pt x="1228" y="405548"/>
                    <a:pt x="2658" y="420569"/>
                  </a:cubicBezTo>
                  <a:cubicBezTo>
                    <a:pt x="3004" y="424206"/>
                    <a:pt x="3877" y="427843"/>
                    <a:pt x="5316" y="431201"/>
                  </a:cubicBezTo>
                  <a:cubicBezTo>
                    <a:pt x="6575" y="434138"/>
                    <a:pt x="8861" y="436518"/>
                    <a:pt x="10633" y="439176"/>
                  </a:cubicBezTo>
                  <a:lnTo>
                    <a:pt x="18607" y="463099"/>
                  </a:lnTo>
                  <a:cubicBezTo>
                    <a:pt x="19493" y="465757"/>
                    <a:pt x="18933" y="469520"/>
                    <a:pt x="21265" y="471074"/>
                  </a:cubicBezTo>
                  <a:lnTo>
                    <a:pt x="29240" y="476390"/>
                  </a:lnTo>
                  <a:cubicBezTo>
                    <a:pt x="45601" y="500932"/>
                    <a:pt x="24723" y="470743"/>
                    <a:pt x="39872" y="489681"/>
                  </a:cubicBezTo>
                  <a:cubicBezTo>
                    <a:pt x="41868" y="492176"/>
                    <a:pt x="42479" y="495962"/>
                    <a:pt x="45188" y="497655"/>
                  </a:cubicBezTo>
                  <a:cubicBezTo>
                    <a:pt x="49940" y="500625"/>
                    <a:pt x="56125" y="500465"/>
                    <a:pt x="61137" y="502971"/>
                  </a:cubicBezTo>
                  <a:cubicBezTo>
                    <a:pt x="78159" y="511483"/>
                    <a:pt x="67838" y="507797"/>
                    <a:pt x="93035" y="510946"/>
                  </a:cubicBezTo>
                  <a:cubicBezTo>
                    <a:pt x="105222" y="529225"/>
                    <a:pt x="101648" y="520833"/>
                    <a:pt x="106326" y="534869"/>
                  </a:cubicBezTo>
                  <a:cubicBezTo>
                    <a:pt x="108499" y="571811"/>
                    <a:pt x="106250" y="569081"/>
                    <a:pt x="111642" y="593348"/>
                  </a:cubicBezTo>
                  <a:cubicBezTo>
                    <a:pt x="112434" y="596914"/>
                    <a:pt x="112861" y="600623"/>
                    <a:pt x="114300" y="603981"/>
                  </a:cubicBezTo>
                  <a:cubicBezTo>
                    <a:pt x="115558" y="606917"/>
                    <a:pt x="118187" y="609098"/>
                    <a:pt x="119616" y="611955"/>
                  </a:cubicBezTo>
                  <a:cubicBezTo>
                    <a:pt x="120869" y="614461"/>
                    <a:pt x="120833" y="617526"/>
                    <a:pt x="122275" y="619929"/>
                  </a:cubicBezTo>
                  <a:cubicBezTo>
                    <a:pt x="124395" y="623462"/>
                    <a:pt x="132458" y="629009"/>
                    <a:pt x="135565" y="630562"/>
                  </a:cubicBezTo>
                  <a:cubicBezTo>
                    <a:pt x="142988" y="634273"/>
                    <a:pt x="155291" y="634899"/>
                    <a:pt x="162147" y="635878"/>
                  </a:cubicBezTo>
                  <a:cubicBezTo>
                    <a:pt x="198841" y="648109"/>
                    <a:pt x="149013" y="632346"/>
                    <a:pt x="255181" y="641194"/>
                  </a:cubicBezTo>
                  <a:cubicBezTo>
                    <a:pt x="259034" y="641515"/>
                    <a:pt x="270285" y="649492"/>
                    <a:pt x="273788" y="651827"/>
                  </a:cubicBezTo>
                  <a:cubicBezTo>
                    <a:pt x="276477" y="655860"/>
                    <a:pt x="281763" y="662271"/>
                    <a:pt x="281763" y="667776"/>
                  </a:cubicBezTo>
                  <a:cubicBezTo>
                    <a:pt x="281763" y="674919"/>
                    <a:pt x="280985" y="682149"/>
                    <a:pt x="279105" y="689041"/>
                  </a:cubicBezTo>
                  <a:cubicBezTo>
                    <a:pt x="278264" y="692123"/>
                    <a:pt x="275784" y="694520"/>
                    <a:pt x="273788" y="697015"/>
                  </a:cubicBezTo>
                  <a:cubicBezTo>
                    <a:pt x="269457" y="702429"/>
                    <a:pt x="266423" y="703698"/>
                    <a:pt x="260498" y="707648"/>
                  </a:cubicBezTo>
                  <a:cubicBezTo>
                    <a:pt x="259612" y="710306"/>
                    <a:pt x="257840" y="712820"/>
                    <a:pt x="257840" y="715622"/>
                  </a:cubicBezTo>
                  <a:cubicBezTo>
                    <a:pt x="257840" y="721887"/>
                    <a:pt x="258517" y="728285"/>
                    <a:pt x="260498" y="734229"/>
                  </a:cubicBezTo>
                  <a:cubicBezTo>
                    <a:pt x="261290" y="736607"/>
                    <a:pt x="263889" y="737942"/>
                    <a:pt x="265814" y="739546"/>
                  </a:cubicBezTo>
                  <a:cubicBezTo>
                    <a:pt x="267617" y="741049"/>
                    <a:pt x="280970" y="751111"/>
                    <a:pt x="284421" y="752836"/>
                  </a:cubicBezTo>
                  <a:cubicBezTo>
                    <a:pt x="286927" y="754089"/>
                    <a:pt x="289820" y="754390"/>
                    <a:pt x="292395" y="755494"/>
                  </a:cubicBezTo>
                  <a:cubicBezTo>
                    <a:pt x="296037" y="757055"/>
                    <a:pt x="299088" y="760389"/>
                    <a:pt x="303028" y="760811"/>
                  </a:cubicBezTo>
                  <a:cubicBezTo>
                    <a:pt x="324190" y="763079"/>
                    <a:pt x="345558" y="762583"/>
                    <a:pt x="366823" y="763469"/>
                  </a:cubicBezTo>
                  <a:cubicBezTo>
                    <a:pt x="371768" y="768413"/>
                    <a:pt x="373408" y="770748"/>
                    <a:pt x="380114" y="774101"/>
                  </a:cubicBezTo>
                  <a:cubicBezTo>
                    <a:pt x="382620" y="775354"/>
                    <a:pt x="385639" y="775399"/>
                    <a:pt x="388088" y="776760"/>
                  </a:cubicBezTo>
                  <a:cubicBezTo>
                    <a:pt x="393673" y="779863"/>
                    <a:pt x="398322" y="784535"/>
                    <a:pt x="404037" y="787392"/>
                  </a:cubicBezTo>
                  <a:cubicBezTo>
                    <a:pt x="420386" y="795566"/>
                    <a:pt x="411372" y="790509"/>
                    <a:pt x="430619" y="803341"/>
                  </a:cubicBezTo>
                  <a:cubicBezTo>
                    <a:pt x="433277" y="805113"/>
                    <a:pt x="435562" y="807647"/>
                    <a:pt x="438593" y="808657"/>
                  </a:cubicBezTo>
                  <a:lnTo>
                    <a:pt x="454542" y="813974"/>
                  </a:lnTo>
                  <a:cubicBezTo>
                    <a:pt x="465175" y="813088"/>
                    <a:pt x="475916" y="813069"/>
                    <a:pt x="486440" y="811315"/>
                  </a:cubicBezTo>
                  <a:cubicBezTo>
                    <a:pt x="491967" y="810394"/>
                    <a:pt x="497072" y="807771"/>
                    <a:pt x="502388" y="805999"/>
                  </a:cubicBezTo>
                  <a:lnTo>
                    <a:pt x="510363" y="803341"/>
                  </a:lnTo>
                  <a:cubicBezTo>
                    <a:pt x="513181" y="801462"/>
                    <a:pt x="521760" y="796496"/>
                    <a:pt x="523654" y="792708"/>
                  </a:cubicBezTo>
                  <a:cubicBezTo>
                    <a:pt x="526160" y="787696"/>
                    <a:pt x="528970" y="776760"/>
                    <a:pt x="528970" y="776760"/>
                  </a:cubicBezTo>
                  <a:cubicBezTo>
                    <a:pt x="528291" y="769293"/>
                    <a:pt x="528768" y="749773"/>
                    <a:pt x="523654" y="739546"/>
                  </a:cubicBezTo>
                  <a:cubicBezTo>
                    <a:pt x="522225" y="736688"/>
                    <a:pt x="520742" y="733675"/>
                    <a:pt x="518337" y="731571"/>
                  </a:cubicBezTo>
                  <a:cubicBezTo>
                    <a:pt x="513528" y="727364"/>
                    <a:pt x="502388" y="720939"/>
                    <a:pt x="502388" y="720939"/>
                  </a:cubicBezTo>
                  <a:cubicBezTo>
                    <a:pt x="501502" y="718281"/>
                    <a:pt x="500983" y="715470"/>
                    <a:pt x="499730" y="712964"/>
                  </a:cubicBezTo>
                  <a:cubicBezTo>
                    <a:pt x="498301" y="710107"/>
                    <a:pt x="495424" y="708021"/>
                    <a:pt x="494414" y="704990"/>
                  </a:cubicBezTo>
                  <a:cubicBezTo>
                    <a:pt x="493080" y="700989"/>
                    <a:pt x="491758" y="683728"/>
                    <a:pt x="489098" y="678408"/>
                  </a:cubicBezTo>
                  <a:cubicBezTo>
                    <a:pt x="487977" y="676166"/>
                    <a:pt x="485553" y="674864"/>
                    <a:pt x="483781" y="673092"/>
                  </a:cubicBezTo>
                  <a:cubicBezTo>
                    <a:pt x="478249" y="650966"/>
                    <a:pt x="484985" y="672841"/>
                    <a:pt x="475807" y="654485"/>
                  </a:cubicBezTo>
                  <a:cubicBezTo>
                    <a:pt x="474554" y="651979"/>
                    <a:pt x="474778" y="648791"/>
                    <a:pt x="473149" y="646511"/>
                  </a:cubicBezTo>
                  <a:cubicBezTo>
                    <a:pt x="470236" y="642432"/>
                    <a:pt x="465095" y="640176"/>
                    <a:pt x="462516" y="635878"/>
                  </a:cubicBezTo>
                  <a:cubicBezTo>
                    <a:pt x="459858" y="631448"/>
                    <a:pt x="457714" y="626666"/>
                    <a:pt x="454542" y="622588"/>
                  </a:cubicBezTo>
                  <a:cubicBezTo>
                    <a:pt x="451465" y="618631"/>
                    <a:pt x="443909" y="611955"/>
                    <a:pt x="443909" y="611955"/>
                  </a:cubicBezTo>
                  <a:cubicBezTo>
                    <a:pt x="435202" y="585835"/>
                    <a:pt x="438203" y="598000"/>
                    <a:pt x="443909" y="542843"/>
                  </a:cubicBezTo>
                  <a:cubicBezTo>
                    <a:pt x="444730" y="534904"/>
                    <a:pt x="449256" y="525263"/>
                    <a:pt x="454542" y="518920"/>
                  </a:cubicBezTo>
                  <a:cubicBezTo>
                    <a:pt x="456948" y="516032"/>
                    <a:pt x="459388" y="513031"/>
                    <a:pt x="462516" y="510946"/>
                  </a:cubicBezTo>
                  <a:cubicBezTo>
                    <a:pt x="464848" y="509392"/>
                    <a:pt x="467696" y="508488"/>
                    <a:pt x="470491" y="508288"/>
                  </a:cubicBezTo>
                  <a:cubicBezTo>
                    <a:pt x="492603" y="506708"/>
                    <a:pt x="514793" y="506515"/>
                    <a:pt x="536944" y="505629"/>
                  </a:cubicBezTo>
                  <a:cubicBezTo>
                    <a:pt x="545805" y="503857"/>
                    <a:pt x="554760" y="502505"/>
                    <a:pt x="563526" y="500313"/>
                  </a:cubicBezTo>
                  <a:cubicBezTo>
                    <a:pt x="596761" y="492004"/>
                    <a:pt x="555440" y="502623"/>
                    <a:pt x="582133" y="494997"/>
                  </a:cubicBezTo>
                  <a:cubicBezTo>
                    <a:pt x="585646" y="493993"/>
                    <a:pt x="589221" y="493225"/>
                    <a:pt x="592765" y="492339"/>
                  </a:cubicBezTo>
                  <a:cubicBezTo>
                    <a:pt x="607382" y="477719"/>
                    <a:pt x="585857" y="497425"/>
                    <a:pt x="608714" y="484364"/>
                  </a:cubicBezTo>
                  <a:cubicBezTo>
                    <a:pt x="633349" y="470288"/>
                    <a:pt x="599359" y="480722"/>
                    <a:pt x="627321" y="473732"/>
                  </a:cubicBezTo>
                  <a:cubicBezTo>
                    <a:pt x="629093" y="471960"/>
                    <a:pt x="631516" y="470657"/>
                    <a:pt x="632637" y="468415"/>
                  </a:cubicBezTo>
                  <a:cubicBezTo>
                    <a:pt x="635143" y="463403"/>
                    <a:pt x="637954" y="452467"/>
                    <a:pt x="637954" y="452467"/>
                  </a:cubicBezTo>
                  <a:cubicBezTo>
                    <a:pt x="637068" y="442720"/>
                    <a:pt x="636589" y="432928"/>
                    <a:pt x="635295" y="423227"/>
                  </a:cubicBezTo>
                  <a:cubicBezTo>
                    <a:pt x="634812" y="419606"/>
                    <a:pt x="634919" y="415447"/>
                    <a:pt x="632637" y="412594"/>
                  </a:cubicBezTo>
                  <a:cubicBezTo>
                    <a:pt x="630887" y="410406"/>
                    <a:pt x="627238" y="411040"/>
                    <a:pt x="624663" y="409936"/>
                  </a:cubicBezTo>
                  <a:cubicBezTo>
                    <a:pt x="621021" y="408375"/>
                    <a:pt x="617471" y="406586"/>
                    <a:pt x="614030" y="404620"/>
                  </a:cubicBezTo>
                  <a:cubicBezTo>
                    <a:pt x="593905" y="393121"/>
                    <a:pt x="621515" y="401904"/>
                    <a:pt x="576816" y="396646"/>
                  </a:cubicBezTo>
                  <a:cubicBezTo>
                    <a:pt x="565705" y="395339"/>
                    <a:pt x="558361" y="393290"/>
                    <a:pt x="547577" y="391329"/>
                  </a:cubicBezTo>
                  <a:cubicBezTo>
                    <a:pt x="542274" y="390365"/>
                    <a:pt x="536944" y="389557"/>
                    <a:pt x="531628" y="388671"/>
                  </a:cubicBezTo>
                  <a:cubicBezTo>
                    <a:pt x="514120" y="376999"/>
                    <a:pt x="529030" y="385082"/>
                    <a:pt x="491756" y="380697"/>
                  </a:cubicBezTo>
                  <a:cubicBezTo>
                    <a:pt x="484125" y="379799"/>
                    <a:pt x="468915" y="375921"/>
                    <a:pt x="462516" y="372722"/>
                  </a:cubicBezTo>
                  <a:cubicBezTo>
                    <a:pt x="458972" y="370950"/>
                    <a:pt x="455324" y="369372"/>
                    <a:pt x="451884" y="367406"/>
                  </a:cubicBezTo>
                  <a:cubicBezTo>
                    <a:pt x="449110" y="365821"/>
                    <a:pt x="446846" y="363348"/>
                    <a:pt x="443909" y="362090"/>
                  </a:cubicBezTo>
                  <a:cubicBezTo>
                    <a:pt x="440551" y="360651"/>
                    <a:pt x="436821" y="360318"/>
                    <a:pt x="433277" y="359432"/>
                  </a:cubicBezTo>
                  <a:cubicBezTo>
                    <a:pt x="430619" y="356774"/>
                    <a:pt x="427387" y="354585"/>
                    <a:pt x="425302" y="351457"/>
                  </a:cubicBezTo>
                  <a:cubicBezTo>
                    <a:pt x="423748" y="349126"/>
                    <a:pt x="423897" y="345989"/>
                    <a:pt x="422644" y="343483"/>
                  </a:cubicBezTo>
                  <a:cubicBezTo>
                    <a:pt x="421215" y="340625"/>
                    <a:pt x="418913" y="338282"/>
                    <a:pt x="417328" y="335508"/>
                  </a:cubicBezTo>
                  <a:cubicBezTo>
                    <a:pt x="415362" y="332068"/>
                    <a:pt x="413573" y="328518"/>
                    <a:pt x="412012" y="324876"/>
                  </a:cubicBezTo>
                  <a:cubicBezTo>
                    <a:pt x="410908" y="322300"/>
                    <a:pt x="410796" y="319304"/>
                    <a:pt x="409354" y="316901"/>
                  </a:cubicBezTo>
                  <a:cubicBezTo>
                    <a:pt x="408065" y="314752"/>
                    <a:pt x="405809" y="313357"/>
                    <a:pt x="404037" y="311585"/>
                  </a:cubicBezTo>
                  <a:cubicBezTo>
                    <a:pt x="403151" y="307155"/>
                    <a:pt x="402359" y="302704"/>
                    <a:pt x="401379" y="298294"/>
                  </a:cubicBezTo>
                  <a:cubicBezTo>
                    <a:pt x="400587" y="294728"/>
                    <a:pt x="398721" y="291315"/>
                    <a:pt x="398721" y="287662"/>
                  </a:cubicBezTo>
                  <a:cubicBezTo>
                    <a:pt x="398721" y="273458"/>
                    <a:pt x="398298" y="258998"/>
                    <a:pt x="401379" y="245132"/>
                  </a:cubicBezTo>
                  <a:cubicBezTo>
                    <a:pt x="402072" y="242013"/>
                    <a:pt x="407095" y="242074"/>
                    <a:pt x="409354" y="239815"/>
                  </a:cubicBezTo>
                  <a:cubicBezTo>
                    <a:pt x="412486" y="236683"/>
                    <a:pt x="414445" y="232547"/>
                    <a:pt x="417328" y="229183"/>
                  </a:cubicBezTo>
                  <a:cubicBezTo>
                    <a:pt x="419774" y="226329"/>
                    <a:pt x="422644" y="223866"/>
                    <a:pt x="425302" y="221208"/>
                  </a:cubicBezTo>
                  <a:cubicBezTo>
                    <a:pt x="433157" y="197648"/>
                    <a:pt x="430000" y="210829"/>
                    <a:pt x="433277" y="181336"/>
                  </a:cubicBezTo>
                  <a:cubicBezTo>
                    <a:pt x="432741" y="178118"/>
                    <a:pt x="430980" y="162445"/>
                    <a:pt x="427961" y="157413"/>
                  </a:cubicBezTo>
                  <a:cubicBezTo>
                    <a:pt x="423531" y="150030"/>
                    <a:pt x="414178" y="148652"/>
                    <a:pt x="406695" y="146781"/>
                  </a:cubicBezTo>
                  <a:lnTo>
                    <a:pt x="396063" y="144122"/>
                  </a:lnTo>
                  <a:cubicBezTo>
                    <a:pt x="393405" y="141464"/>
                    <a:pt x="390173" y="139276"/>
                    <a:pt x="388088" y="136148"/>
                  </a:cubicBezTo>
                  <a:cubicBezTo>
                    <a:pt x="386562" y="133860"/>
                    <a:pt x="383126" y="118959"/>
                    <a:pt x="382772" y="117541"/>
                  </a:cubicBezTo>
                  <a:cubicBezTo>
                    <a:pt x="386980" y="100708"/>
                    <a:pt x="383403" y="109950"/>
                    <a:pt x="396063" y="90960"/>
                  </a:cubicBezTo>
                  <a:lnTo>
                    <a:pt x="401379" y="82985"/>
                  </a:lnTo>
                  <a:cubicBezTo>
                    <a:pt x="400493" y="70580"/>
                    <a:pt x="400174" y="58122"/>
                    <a:pt x="398721" y="45771"/>
                  </a:cubicBezTo>
                  <a:cubicBezTo>
                    <a:pt x="398394" y="42988"/>
                    <a:pt x="397424" y="40246"/>
                    <a:pt x="396063" y="37797"/>
                  </a:cubicBezTo>
                  <a:cubicBezTo>
                    <a:pt x="392960" y="32212"/>
                    <a:pt x="391145" y="24705"/>
                    <a:pt x="385430" y="21848"/>
                  </a:cubicBezTo>
                  <a:cubicBezTo>
                    <a:pt x="379663" y="18965"/>
                    <a:pt x="373344" y="15178"/>
                    <a:pt x="366823" y="13874"/>
                  </a:cubicBezTo>
                  <a:cubicBezTo>
                    <a:pt x="360679" y="12645"/>
                    <a:pt x="354418" y="12101"/>
                    <a:pt x="348216" y="11215"/>
                  </a:cubicBezTo>
                  <a:cubicBezTo>
                    <a:pt x="326513" y="3981"/>
                    <a:pt x="351609" y="11614"/>
                    <a:pt x="303028" y="5899"/>
                  </a:cubicBezTo>
                  <a:cubicBezTo>
                    <a:pt x="300245" y="5572"/>
                    <a:pt x="297748" y="4011"/>
                    <a:pt x="295054" y="3241"/>
                  </a:cubicBezTo>
                  <a:cubicBezTo>
                    <a:pt x="291541" y="2237"/>
                    <a:pt x="287965" y="1469"/>
                    <a:pt x="284421" y="583"/>
                  </a:cubicBezTo>
                  <a:cubicBezTo>
                    <a:pt x="248098" y="3377"/>
                    <a:pt x="272016" y="-1632"/>
                    <a:pt x="268472" y="583"/>
                  </a:cubicBezTo>
                  <a:close/>
                </a:path>
              </a:pathLst>
            </a:custGeom>
            <a:solidFill>
              <a:srgbClr val="A7A591">
                <a:alpha val="50000"/>
              </a:srgbClr>
            </a:solidFill>
            <a:ln>
              <a:solidFill>
                <a:srgbClr val="979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pieren 111"/>
          <p:cNvGrpSpPr/>
          <p:nvPr/>
        </p:nvGrpSpPr>
        <p:grpSpPr>
          <a:xfrm>
            <a:off x="9419531" y="3575013"/>
            <a:ext cx="720080" cy="1020711"/>
            <a:chOff x="8910480" y="2827935"/>
            <a:chExt cx="720080" cy="1020711"/>
          </a:xfrm>
        </p:grpSpPr>
        <p:sp>
          <p:nvSpPr>
            <p:cNvPr id="113" name="Gefaltete Ecke 112"/>
            <p:cNvSpPr/>
            <p:nvPr/>
          </p:nvSpPr>
          <p:spPr>
            <a:xfrm>
              <a:off x="8910480" y="2827935"/>
              <a:ext cx="720080" cy="1020711"/>
            </a:xfrm>
            <a:prstGeom prst="foldedCorner">
              <a:avLst/>
            </a:prstGeom>
            <a:solidFill>
              <a:srgbClr val="A7A591">
                <a:alpha val="50000"/>
              </a:srgbClr>
            </a:solidFill>
            <a:ln>
              <a:solidFill>
                <a:srgbClr val="979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8944719" y="2956004"/>
              <a:ext cx="607009" cy="746826"/>
            </a:xfrm>
            <a:custGeom>
              <a:avLst/>
              <a:gdLst>
                <a:gd name="connsiteX0" fmla="*/ 268472 w 637954"/>
                <a:gd name="connsiteY0" fmla="*/ 583 h 813974"/>
                <a:gd name="connsiteX1" fmla="*/ 263156 w 637954"/>
                <a:gd name="connsiteY1" fmla="*/ 13874 h 813974"/>
                <a:gd name="connsiteX2" fmla="*/ 255181 w 637954"/>
                <a:gd name="connsiteY2" fmla="*/ 16532 h 813974"/>
                <a:gd name="connsiteX3" fmla="*/ 236575 w 637954"/>
                <a:gd name="connsiteY3" fmla="*/ 19190 h 813974"/>
                <a:gd name="connsiteX4" fmla="*/ 223284 w 637954"/>
                <a:gd name="connsiteY4" fmla="*/ 21848 h 813974"/>
                <a:gd name="connsiteX5" fmla="*/ 215309 w 637954"/>
                <a:gd name="connsiteY5" fmla="*/ 27164 h 813974"/>
                <a:gd name="connsiteX6" fmla="*/ 98351 w 637954"/>
                <a:gd name="connsiteY6" fmla="*/ 35139 h 813974"/>
                <a:gd name="connsiteX7" fmla="*/ 93035 w 637954"/>
                <a:gd name="connsiteY7" fmla="*/ 43113 h 813974"/>
                <a:gd name="connsiteX8" fmla="*/ 79744 w 637954"/>
                <a:gd name="connsiteY8" fmla="*/ 59062 h 813974"/>
                <a:gd name="connsiteX9" fmla="*/ 77086 w 637954"/>
                <a:gd name="connsiteY9" fmla="*/ 67036 h 813974"/>
                <a:gd name="connsiteX10" fmla="*/ 90377 w 637954"/>
                <a:gd name="connsiteY10" fmla="*/ 80327 h 813974"/>
                <a:gd name="connsiteX11" fmla="*/ 95693 w 637954"/>
                <a:gd name="connsiteY11" fmla="*/ 88301 h 813974"/>
                <a:gd name="connsiteX12" fmla="*/ 101009 w 637954"/>
                <a:gd name="connsiteY12" fmla="*/ 93618 h 813974"/>
                <a:gd name="connsiteX13" fmla="*/ 103668 w 637954"/>
                <a:gd name="connsiteY13" fmla="*/ 101592 h 813974"/>
                <a:gd name="connsiteX14" fmla="*/ 108984 w 637954"/>
                <a:gd name="connsiteY14" fmla="*/ 109567 h 813974"/>
                <a:gd name="connsiteX15" fmla="*/ 114300 w 637954"/>
                <a:gd name="connsiteY15" fmla="*/ 120199 h 813974"/>
                <a:gd name="connsiteX16" fmla="*/ 119616 w 637954"/>
                <a:gd name="connsiteY16" fmla="*/ 128174 h 813974"/>
                <a:gd name="connsiteX17" fmla="*/ 127591 w 637954"/>
                <a:gd name="connsiteY17" fmla="*/ 152097 h 813974"/>
                <a:gd name="connsiteX18" fmla="*/ 135565 w 637954"/>
                <a:gd name="connsiteY18" fmla="*/ 176020 h 813974"/>
                <a:gd name="connsiteX19" fmla="*/ 140881 w 637954"/>
                <a:gd name="connsiteY19" fmla="*/ 191969 h 813974"/>
                <a:gd name="connsiteX20" fmla="*/ 143540 w 637954"/>
                <a:gd name="connsiteY20" fmla="*/ 202601 h 813974"/>
                <a:gd name="connsiteX21" fmla="*/ 143540 w 637954"/>
                <a:gd name="connsiteY21" fmla="*/ 290320 h 813974"/>
                <a:gd name="connsiteX22" fmla="*/ 132907 w 637954"/>
                <a:gd name="connsiteY22" fmla="*/ 306269 h 813974"/>
                <a:gd name="connsiteX23" fmla="*/ 127591 w 637954"/>
                <a:gd name="connsiteY23" fmla="*/ 314243 h 813974"/>
                <a:gd name="connsiteX24" fmla="*/ 116958 w 637954"/>
                <a:gd name="connsiteY24" fmla="*/ 319560 h 813974"/>
                <a:gd name="connsiteX25" fmla="*/ 101009 w 637954"/>
                <a:gd name="connsiteY25" fmla="*/ 324876 h 813974"/>
                <a:gd name="connsiteX26" fmla="*/ 90377 w 637954"/>
                <a:gd name="connsiteY26" fmla="*/ 330192 h 813974"/>
                <a:gd name="connsiteX27" fmla="*/ 34556 w 637954"/>
                <a:gd name="connsiteY27" fmla="*/ 335508 h 813974"/>
                <a:gd name="connsiteX28" fmla="*/ 18607 w 637954"/>
                <a:gd name="connsiteY28" fmla="*/ 346141 h 813974"/>
                <a:gd name="connsiteX29" fmla="*/ 10633 w 637954"/>
                <a:gd name="connsiteY29" fmla="*/ 351457 h 813974"/>
                <a:gd name="connsiteX30" fmla="*/ 5316 w 637954"/>
                <a:gd name="connsiteY30" fmla="*/ 356774 h 813974"/>
                <a:gd name="connsiteX31" fmla="*/ 2658 w 637954"/>
                <a:gd name="connsiteY31" fmla="*/ 367406 h 813974"/>
                <a:gd name="connsiteX32" fmla="*/ 0 w 637954"/>
                <a:gd name="connsiteY32" fmla="*/ 375381 h 813974"/>
                <a:gd name="connsiteX33" fmla="*/ 2658 w 637954"/>
                <a:gd name="connsiteY33" fmla="*/ 420569 h 813974"/>
                <a:gd name="connsiteX34" fmla="*/ 5316 w 637954"/>
                <a:gd name="connsiteY34" fmla="*/ 431201 h 813974"/>
                <a:gd name="connsiteX35" fmla="*/ 10633 w 637954"/>
                <a:gd name="connsiteY35" fmla="*/ 439176 h 813974"/>
                <a:gd name="connsiteX36" fmla="*/ 18607 w 637954"/>
                <a:gd name="connsiteY36" fmla="*/ 463099 h 813974"/>
                <a:gd name="connsiteX37" fmla="*/ 21265 w 637954"/>
                <a:gd name="connsiteY37" fmla="*/ 471074 h 813974"/>
                <a:gd name="connsiteX38" fmla="*/ 29240 w 637954"/>
                <a:gd name="connsiteY38" fmla="*/ 476390 h 813974"/>
                <a:gd name="connsiteX39" fmla="*/ 39872 w 637954"/>
                <a:gd name="connsiteY39" fmla="*/ 489681 h 813974"/>
                <a:gd name="connsiteX40" fmla="*/ 45188 w 637954"/>
                <a:gd name="connsiteY40" fmla="*/ 497655 h 813974"/>
                <a:gd name="connsiteX41" fmla="*/ 61137 w 637954"/>
                <a:gd name="connsiteY41" fmla="*/ 502971 h 813974"/>
                <a:gd name="connsiteX42" fmla="*/ 93035 w 637954"/>
                <a:gd name="connsiteY42" fmla="*/ 510946 h 813974"/>
                <a:gd name="connsiteX43" fmla="*/ 106326 w 637954"/>
                <a:gd name="connsiteY43" fmla="*/ 534869 h 813974"/>
                <a:gd name="connsiteX44" fmla="*/ 111642 w 637954"/>
                <a:gd name="connsiteY44" fmla="*/ 593348 h 813974"/>
                <a:gd name="connsiteX45" fmla="*/ 114300 w 637954"/>
                <a:gd name="connsiteY45" fmla="*/ 603981 h 813974"/>
                <a:gd name="connsiteX46" fmla="*/ 119616 w 637954"/>
                <a:gd name="connsiteY46" fmla="*/ 611955 h 813974"/>
                <a:gd name="connsiteX47" fmla="*/ 122275 w 637954"/>
                <a:gd name="connsiteY47" fmla="*/ 619929 h 813974"/>
                <a:gd name="connsiteX48" fmla="*/ 135565 w 637954"/>
                <a:gd name="connsiteY48" fmla="*/ 630562 h 813974"/>
                <a:gd name="connsiteX49" fmla="*/ 162147 w 637954"/>
                <a:gd name="connsiteY49" fmla="*/ 635878 h 813974"/>
                <a:gd name="connsiteX50" fmla="*/ 255181 w 637954"/>
                <a:gd name="connsiteY50" fmla="*/ 641194 h 813974"/>
                <a:gd name="connsiteX51" fmla="*/ 273788 w 637954"/>
                <a:gd name="connsiteY51" fmla="*/ 651827 h 813974"/>
                <a:gd name="connsiteX52" fmla="*/ 281763 w 637954"/>
                <a:gd name="connsiteY52" fmla="*/ 667776 h 813974"/>
                <a:gd name="connsiteX53" fmla="*/ 279105 w 637954"/>
                <a:gd name="connsiteY53" fmla="*/ 689041 h 813974"/>
                <a:gd name="connsiteX54" fmla="*/ 273788 w 637954"/>
                <a:gd name="connsiteY54" fmla="*/ 697015 h 813974"/>
                <a:gd name="connsiteX55" fmla="*/ 260498 w 637954"/>
                <a:gd name="connsiteY55" fmla="*/ 707648 h 813974"/>
                <a:gd name="connsiteX56" fmla="*/ 257840 w 637954"/>
                <a:gd name="connsiteY56" fmla="*/ 715622 h 813974"/>
                <a:gd name="connsiteX57" fmla="*/ 260498 w 637954"/>
                <a:gd name="connsiteY57" fmla="*/ 734229 h 813974"/>
                <a:gd name="connsiteX58" fmla="*/ 265814 w 637954"/>
                <a:gd name="connsiteY58" fmla="*/ 739546 h 813974"/>
                <a:gd name="connsiteX59" fmla="*/ 284421 w 637954"/>
                <a:gd name="connsiteY59" fmla="*/ 752836 h 813974"/>
                <a:gd name="connsiteX60" fmla="*/ 292395 w 637954"/>
                <a:gd name="connsiteY60" fmla="*/ 755494 h 813974"/>
                <a:gd name="connsiteX61" fmla="*/ 303028 w 637954"/>
                <a:gd name="connsiteY61" fmla="*/ 760811 h 813974"/>
                <a:gd name="connsiteX62" fmla="*/ 366823 w 637954"/>
                <a:gd name="connsiteY62" fmla="*/ 763469 h 813974"/>
                <a:gd name="connsiteX63" fmla="*/ 380114 w 637954"/>
                <a:gd name="connsiteY63" fmla="*/ 774101 h 813974"/>
                <a:gd name="connsiteX64" fmla="*/ 388088 w 637954"/>
                <a:gd name="connsiteY64" fmla="*/ 776760 h 813974"/>
                <a:gd name="connsiteX65" fmla="*/ 404037 w 637954"/>
                <a:gd name="connsiteY65" fmla="*/ 787392 h 813974"/>
                <a:gd name="connsiteX66" fmla="*/ 430619 w 637954"/>
                <a:gd name="connsiteY66" fmla="*/ 803341 h 813974"/>
                <a:gd name="connsiteX67" fmla="*/ 438593 w 637954"/>
                <a:gd name="connsiteY67" fmla="*/ 808657 h 813974"/>
                <a:gd name="connsiteX68" fmla="*/ 454542 w 637954"/>
                <a:gd name="connsiteY68" fmla="*/ 813974 h 813974"/>
                <a:gd name="connsiteX69" fmla="*/ 486440 w 637954"/>
                <a:gd name="connsiteY69" fmla="*/ 811315 h 813974"/>
                <a:gd name="connsiteX70" fmla="*/ 502388 w 637954"/>
                <a:gd name="connsiteY70" fmla="*/ 805999 h 813974"/>
                <a:gd name="connsiteX71" fmla="*/ 510363 w 637954"/>
                <a:gd name="connsiteY71" fmla="*/ 803341 h 813974"/>
                <a:gd name="connsiteX72" fmla="*/ 523654 w 637954"/>
                <a:gd name="connsiteY72" fmla="*/ 792708 h 813974"/>
                <a:gd name="connsiteX73" fmla="*/ 528970 w 637954"/>
                <a:gd name="connsiteY73" fmla="*/ 776760 h 813974"/>
                <a:gd name="connsiteX74" fmla="*/ 523654 w 637954"/>
                <a:gd name="connsiteY74" fmla="*/ 739546 h 813974"/>
                <a:gd name="connsiteX75" fmla="*/ 518337 w 637954"/>
                <a:gd name="connsiteY75" fmla="*/ 731571 h 813974"/>
                <a:gd name="connsiteX76" fmla="*/ 502388 w 637954"/>
                <a:gd name="connsiteY76" fmla="*/ 720939 h 813974"/>
                <a:gd name="connsiteX77" fmla="*/ 499730 w 637954"/>
                <a:gd name="connsiteY77" fmla="*/ 712964 h 813974"/>
                <a:gd name="connsiteX78" fmla="*/ 494414 w 637954"/>
                <a:gd name="connsiteY78" fmla="*/ 704990 h 813974"/>
                <a:gd name="connsiteX79" fmla="*/ 489098 w 637954"/>
                <a:gd name="connsiteY79" fmla="*/ 678408 h 813974"/>
                <a:gd name="connsiteX80" fmla="*/ 483781 w 637954"/>
                <a:gd name="connsiteY80" fmla="*/ 673092 h 813974"/>
                <a:gd name="connsiteX81" fmla="*/ 475807 w 637954"/>
                <a:gd name="connsiteY81" fmla="*/ 654485 h 813974"/>
                <a:gd name="connsiteX82" fmla="*/ 473149 w 637954"/>
                <a:gd name="connsiteY82" fmla="*/ 646511 h 813974"/>
                <a:gd name="connsiteX83" fmla="*/ 462516 w 637954"/>
                <a:gd name="connsiteY83" fmla="*/ 635878 h 813974"/>
                <a:gd name="connsiteX84" fmla="*/ 454542 w 637954"/>
                <a:gd name="connsiteY84" fmla="*/ 622588 h 813974"/>
                <a:gd name="connsiteX85" fmla="*/ 443909 w 637954"/>
                <a:gd name="connsiteY85" fmla="*/ 611955 h 813974"/>
                <a:gd name="connsiteX86" fmla="*/ 443909 w 637954"/>
                <a:gd name="connsiteY86" fmla="*/ 542843 h 813974"/>
                <a:gd name="connsiteX87" fmla="*/ 454542 w 637954"/>
                <a:gd name="connsiteY87" fmla="*/ 518920 h 813974"/>
                <a:gd name="connsiteX88" fmla="*/ 462516 w 637954"/>
                <a:gd name="connsiteY88" fmla="*/ 510946 h 813974"/>
                <a:gd name="connsiteX89" fmla="*/ 470491 w 637954"/>
                <a:gd name="connsiteY89" fmla="*/ 508288 h 813974"/>
                <a:gd name="connsiteX90" fmla="*/ 536944 w 637954"/>
                <a:gd name="connsiteY90" fmla="*/ 505629 h 813974"/>
                <a:gd name="connsiteX91" fmla="*/ 563526 w 637954"/>
                <a:gd name="connsiteY91" fmla="*/ 500313 h 813974"/>
                <a:gd name="connsiteX92" fmla="*/ 582133 w 637954"/>
                <a:gd name="connsiteY92" fmla="*/ 494997 h 813974"/>
                <a:gd name="connsiteX93" fmla="*/ 592765 w 637954"/>
                <a:gd name="connsiteY93" fmla="*/ 492339 h 813974"/>
                <a:gd name="connsiteX94" fmla="*/ 608714 w 637954"/>
                <a:gd name="connsiteY94" fmla="*/ 484364 h 813974"/>
                <a:gd name="connsiteX95" fmla="*/ 627321 w 637954"/>
                <a:gd name="connsiteY95" fmla="*/ 473732 h 813974"/>
                <a:gd name="connsiteX96" fmla="*/ 632637 w 637954"/>
                <a:gd name="connsiteY96" fmla="*/ 468415 h 813974"/>
                <a:gd name="connsiteX97" fmla="*/ 637954 w 637954"/>
                <a:gd name="connsiteY97" fmla="*/ 452467 h 813974"/>
                <a:gd name="connsiteX98" fmla="*/ 635295 w 637954"/>
                <a:gd name="connsiteY98" fmla="*/ 423227 h 813974"/>
                <a:gd name="connsiteX99" fmla="*/ 632637 w 637954"/>
                <a:gd name="connsiteY99" fmla="*/ 412594 h 813974"/>
                <a:gd name="connsiteX100" fmla="*/ 624663 w 637954"/>
                <a:gd name="connsiteY100" fmla="*/ 409936 h 813974"/>
                <a:gd name="connsiteX101" fmla="*/ 614030 w 637954"/>
                <a:gd name="connsiteY101" fmla="*/ 404620 h 813974"/>
                <a:gd name="connsiteX102" fmla="*/ 576816 w 637954"/>
                <a:gd name="connsiteY102" fmla="*/ 396646 h 813974"/>
                <a:gd name="connsiteX103" fmla="*/ 547577 w 637954"/>
                <a:gd name="connsiteY103" fmla="*/ 391329 h 813974"/>
                <a:gd name="connsiteX104" fmla="*/ 531628 w 637954"/>
                <a:gd name="connsiteY104" fmla="*/ 388671 h 813974"/>
                <a:gd name="connsiteX105" fmla="*/ 491756 w 637954"/>
                <a:gd name="connsiteY105" fmla="*/ 380697 h 813974"/>
                <a:gd name="connsiteX106" fmla="*/ 462516 w 637954"/>
                <a:gd name="connsiteY106" fmla="*/ 372722 h 813974"/>
                <a:gd name="connsiteX107" fmla="*/ 451884 w 637954"/>
                <a:gd name="connsiteY107" fmla="*/ 367406 h 813974"/>
                <a:gd name="connsiteX108" fmla="*/ 443909 w 637954"/>
                <a:gd name="connsiteY108" fmla="*/ 362090 h 813974"/>
                <a:gd name="connsiteX109" fmla="*/ 433277 w 637954"/>
                <a:gd name="connsiteY109" fmla="*/ 359432 h 813974"/>
                <a:gd name="connsiteX110" fmla="*/ 425302 w 637954"/>
                <a:gd name="connsiteY110" fmla="*/ 351457 h 813974"/>
                <a:gd name="connsiteX111" fmla="*/ 422644 w 637954"/>
                <a:gd name="connsiteY111" fmla="*/ 343483 h 813974"/>
                <a:gd name="connsiteX112" fmla="*/ 417328 w 637954"/>
                <a:gd name="connsiteY112" fmla="*/ 335508 h 813974"/>
                <a:gd name="connsiteX113" fmla="*/ 412012 w 637954"/>
                <a:gd name="connsiteY113" fmla="*/ 324876 h 813974"/>
                <a:gd name="connsiteX114" fmla="*/ 409354 w 637954"/>
                <a:gd name="connsiteY114" fmla="*/ 316901 h 813974"/>
                <a:gd name="connsiteX115" fmla="*/ 404037 w 637954"/>
                <a:gd name="connsiteY115" fmla="*/ 311585 h 813974"/>
                <a:gd name="connsiteX116" fmla="*/ 401379 w 637954"/>
                <a:gd name="connsiteY116" fmla="*/ 298294 h 813974"/>
                <a:gd name="connsiteX117" fmla="*/ 398721 w 637954"/>
                <a:gd name="connsiteY117" fmla="*/ 287662 h 813974"/>
                <a:gd name="connsiteX118" fmla="*/ 401379 w 637954"/>
                <a:gd name="connsiteY118" fmla="*/ 245132 h 813974"/>
                <a:gd name="connsiteX119" fmla="*/ 409354 w 637954"/>
                <a:gd name="connsiteY119" fmla="*/ 239815 h 813974"/>
                <a:gd name="connsiteX120" fmla="*/ 417328 w 637954"/>
                <a:gd name="connsiteY120" fmla="*/ 229183 h 813974"/>
                <a:gd name="connsiteX121" fmla="*/ 425302 w 637954"/>
                <a:gd name="connsiteY121" fmla="*/ 221208 h 813974"/>
                <a:gd name="connsiteX122" fmla="*/ 433277 w 637954"/>
                <a:gd name="connsiteY122" fmla="*/ 181336 h 813974"/>
                <a:gd name="connsiteX123" fmla="*/ 427961 w 637954"/>
                <a:gd name="connsiteY123" fmla="*/ 157413 h 813974"/>
                <a:gd name="connsiteX124" fmla="*/ 406695 w 637954"/>
                <a:gd name="connsiteY124" fmla="*/ 146781 h 813974"/>
                <a:gd name="connsiteX125" fmla="*/ 396063 w 637954"/>
                <a:gd name="connsiteY125" fmla="*/ 144122 h 813974"/>
                <a:gd name="connsiteX126" fmla="*/ 388088 w 637954"/>
                <a:gd name="connsiteY126" fmla="*/ 136148 h 813974"/>
                <a:gd name="connsiteX127" fmla="*/ 382772 w 637954"/>
                <a:gd name="connsiteY127" fmla="*/ 117541 h 813974"/>
                <a:gd name="connsiteX128" fmla="*/ 396063 w 637954"/>
                <a:gd name="connsiteY128" fmla="*/ 90960 h 813974"/>
                <a:gd name="connsiteX129" fmla="*/ 401379 w 637954"/>
                <a:gd name="connsiteY129" fmla="*/ 82985 h 813974"/>
                <a:gd name="connsiteX130" fmla="*/ 398721 w 637954"/>
                <a:gd name="connsiteY130" fmla="*/ 45771 h 813974"/>
                <a:gd name="connsiteX131" fmla="*/ 396063 w 637954"/>
                <a:gd name="connsiteY131" fmla="*/ 37797 h 813974"/>
                <a:gd name="connsiteX132" fmla="*/ 385430 w 637954"/>
                <a:gd name="connsiteY132" fmla="*/ 21848 h 813974"/>
                <a:gd name="connsiteX133" fmla="*/ 366823 w 637954"/>
                <a:gd name="connsiteY133" fmla="*/ 13874 h 813974"/>
                <a:gd name="connsiteX134" fmla="*/ 348216 w 637954"/>
                <a:gd name="connsiteY134" fmla="*/ 11215 h 813974"/>
                <a:gd name="connsiteX135" fmla="*/ 303028 w 637954"/>
                <a:gd name="connsiteY135" fmla="*/ 5899 h 813974"/>
                <a:gd name="connsiteX136" fmla="*/ 295054 w 637954"/>
                <a:gd name="connsiteY136" fmla="*/ 3241 h 813974"/>
                <a:gd name="connsiteX137" fmla="*/ 284421 w 637954"/>
                <a:gd name="connsiteY137" fmla="*/ 583 h 813974"/>
                <a:gd name="connsiteX138" fmla="*/ 268472 w 637954"/>
                <a:gd name="connsiteY138" fmla="*/ 583 h 81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37954" h="813974">
                  <a:moveTo>
                    <a:pt x="268472" y="583"/>
                  </a:moveTo>
                  <a:cubicBezTo>
                    <a:pt x="264928" y="2798"/>
                    <a:pt x="266211" y="10208"/>
                    <a:pt x="263156" y="13874"/>
                  </a:cubicBezTo>
                  <a:cubicBezTo>
                    <a:pt x="261362" y="16027"/>
                    <a:pt x="257929" y="15982"/>
                    <a:pt x="255181" y="16532"/>
                  </a:cubicBezTo>
                  <a:cubicBezTo>
                    <a:pt x="249038" y="17761"/>
                    <a:pt x="242755" y="18160"/>
                    <a:pt x="236575" y="19190"/>
                  </a:cubicBezTo>
                  <a:cubicBezTo>
                    <a:pt x="232118" y="19933"/>
                    <a:pt x="227714" y="20962"/>
                    <a:pt x="223284" y="21848"/>
                  </a:cubicBezTo>
                  <a:cubicBezTo>
                    <a:pt x="220626" y="23620"/>
                    <a:pt x="218228" y="25866"/>
                    <a:pt x="215309" y="27164"/>
                  </a:cubicBezTo>
                  <a:cubicBezTo>
                    <a:pt x="180132" y="42799"/>
                    <a:pt x="128486" y="34346"/>
                    <a:pt x="98351" y="35139"/>
                  </a:cubicBezTo>
                  <a:cubicBezTo>
                    <a:pt x="96579" y="37797"/>
                    <a:pt x="95080" y="40659"/>
                    <a:pt x="93035" y="43113"/>
                  </a:cubicBezTo>
                  <a:cubicBezTo>
                    <a:pt x="75974" y="63588"/>
                    <a:pt x="92949" y="39258"/>
                    <a:pt x="79744" y="59062"/>
                  </a:cubicBezTo>
                  <a:cubicBezTo>
                    <a:pt x="78858" y="61720"/>
                    <a:pt x="77086" y="64234"/>
                    <a:pt x="77086" y="67036"/>
                  </a:cubicBezTo>
                  <a:cubicBezTo>
                    <a:pt x="77086" y="76815"/>
                    <a:pt x="82768" y="76523"/>
                    <a:pt x="90377" y="80327"/>
                  </a:cubicBezTo>
                  <a:cubicBezTo>
                    <a:pt x="92149" y="82985"/>
                    <a:pt x="93697" y="85806"/>
                    <a:pt x="95693" y="88301"/>
                  </a:cubicBezTo>
                  <a:cubicBezTo>
                    <a:pt x="97259" y="90258"/>
                    <a:pt x="99720" y="91469"/>
                    <a:pt x="101009" y="93618"/>
                  </a:cubicBezTo>
                  <a:cubicBezTo>
                    <a:pt x="102451" y="96021"/>
                    <a:pt x="102415" y="99086"/>
                    <a:pt x="103668" y="101592"/>
                  </a:cubicBezTo>
                  <a:cubicBezTo>
                    <a:pt x="105097" y="104449"/>
                    <a:pt x="107399" y="106793"/>
                    <a:pt x="108984" y="109567"/>
                  </a:cubicBezTo>
                  <a:cubicBezTo>
                    <a:pt x="110950" y="113007"/>
                    <a:pt x="112334" y="116759"/>
                    <a:pt x="114300" y="120199"/>
                  </a:cubicBezTo>
                  <a:cubicBezTo>
                    <a:pt x="115885" y="122973"/>
                    <a:pt x="118318" y="125255"/>
                    <a:pt x="119616" y="128174"/>
                  </a:cubicBezTo>
                  <a:cubicBezTo>
                    <a:pt x="119624" y="128193"/>
                    <a:pt x="126259" y="148100"/>
                    <a:pt x="127591" y="152097"/>
                  </a:cubicBezTo>
                  <a:lnTo>
                    <a:pt x="135565" y="176020"/>
                  </a:lnTo>
                  <a:lnTo>
                    <a:pt x="140881" y="191969"/>
                  </a:lnTo>
                  <a:lnTo>
                    <a:pt x="143540" y="202601"/>
                  </a:lnTo>
                  <a:cubicBezTo>
                    <a:pt x="147195" y="235495"/>
                    <a:pt x="150123" y="250826"/>
                    <a:pt x="143540" y="290320"/>
                  </a:cubicBezTo>
                  <a:cubicBezTo>
                    <a:pt x="142490" y="296623"/>
                    <a:pt x="136451" y="300953"/>
                    <a:pt x="132907" y="306269"/>
                  </a:cubicBezTo>
                  <a:cubicBezTo>
                    <a:pt x="131135" y="308927"/>
                    <a:pt x="130448" y="312814"/>
                    <a:pt x="127591" y="314243"/>
                  </a:cubicBezTo>
                  <a:cubicBezTo>
                    <a:pt x="124047" y="316015"/>
                    <a:pt x="120637" y="318088"/>
                    <a:pt x="116958" y="319560"/>
                  </a:cubicBezTo>
                  <a:cubicBezTo>
                    <a:pt x="111755" y="321641"/>
                    <a:pt x="106021" y="322370"/>
                    <a:pt x="101009" y="324876"/>
                  </a:cubicBezTo>
                  <a:cubicBezTo>
                    <a:pt x="97465" y="326648"/>
                    <a:pt x="94087" y="328801"/>
                    <a:pt x="90377" y="330192"/>
                  </a:cubicBezTo>
                  <a:cubicBezTo>
                    <a:pt x="75098" y="335921"/>
                    <a:pt x="42124" y="335063"/>
                    <a:pt x="34556" y="335508"/>
                  </a:cubicBezTo>
                  <a:lnTo>
                    <a:pt x="18607" y="346141"/>
                  </a:lnTo>
                  <a:cubicBezTo>
                    <a:pt x="15949" y="347913"/>
                    <a:pt x="12892" y="349198"/>
                    <a:pt x="10633" y="351457"/>
                  </a:cubicBezTo>
                  <a:lnTo>
                    <a:pt x="5316" y="356774"/>
                  </a:lnTo>
                  <a:cubicBezTo>
                    <a:pt x="4430" y="360318"/>
                    <a:pt x="3662" y="363893"/>
                    <a:pt x="2658" y="367406"/>
                  </a:cubicBezTo>
                  <a:cubicBezTo>
                    <a:pt x="1888" y="370100"/>
                    <a:pt x="0" y="372579"/>
                    <a:pt x="0" y="375381"/>
                  </a:cubicBezTo>
                  <a:cubicBezTo>
                    <a:pt x="0" y="390470"/>
                    <a:pt x="1228" y="405548"/>
                    <a:pt x="2658" y="420569"/>
                  </a:cubicBezTo>
                  <a:cubicBezTo>
                    <a:pt x="3004" y="424206"/>
                    <a:pt x="3877" y="427843"/>
                    <a:pt x="5316" y="431201"/>
                  </a:cubicBezTo>
                  <a:cubicBezTo>
                    <a:pt x="6575" y="434138"/>
                    <a:pt x="8861" y="436518"/>
                    <a:pt x="10633" y="439176"/>
                  </a:cubicBezTo>
                  <a:lnTo>
                    <a:pt x="18607" y="463099"/>
                  </a:lnTo>
                  <a:cubicBezTo>
                    <a:pt x="19493" y="465757"/>
                    <a:pt x="18933" y="469520"/>
                    <a:pt x="21265" y="471074"/>
                  </a:cubicBezTo>
                  <a:lnTo>
                    <a:pt x="29240" y="476390"/>
                  </a:lnTo>
                  <a:cubicBezTo>
                    <a:pt x="45601" y="500932"/>
                    <a:pt x="24723" y="470743"/>
                    <a:pt x="39872" y="489681"/>
                  </a:cubicBezTo>
                  <a:cubicBezTo>
                    <a:pt x="41868" y="492176"/>
                    <a:pt x="42479" y="495962"/>
                    <a:pt x="45188" y="497655"/>
                  </a:cubicBezTo>
                  <a:cubicBezTo>
                    <a:pt x="49940" y="500625"/>
                    <a:pt x="56125" y="500465"/>
                    <a:pt x="61137" y="502971"/>
                  </a:cubicBezTo>
                  <a:cubicBezTo>
                    <a:pt x="78159" y="511483"/>
                    <a:pt x="67838" y="507797"/>
                    <a:pt x="93035" y="510946"/>
                  </a:cubicBezTo>
                  <a:cubicBezTo>
                    <a:pt x="105222" y="529225"/>
                    <a:pt x="101648" y="520833"/>
                    <a:pt x="106326" y="534869"/>
                  </a:cubicBezTo>
                  <a:cubicBezTo>
                    <a:pt x="108499" y="571811"/>
                    <a:pt x="106250" y="569081"/>
                    <a:pt x="111642" y="593348"/>
                  </a:cubicBezTo>
                  <a:cubicBezTo>
                    <a:pt x="112434" y="596914"/>
                    <a:pt x="112861" y="600623"/>
                    <a:pt x="114300" y="603981"/>
                  </a:cubicBezTo>
                  <a:cubicBezTo>
                    <a:pt x="115558" y="606917"/>
                    <a:pt x="118187" y="609098"/>
                    <a:pt x="119616" y="611955"/>
                  </a:cubicBezTo>
                  <a:cubicBezTo>
                    <a:pt x="120869" y="614461"/>
                    <a:pt x="120833" y="617526"/>
                    <a:pt x="122275" y="619929"/>
                  </a:cubicBezTo>
                  <a:cubicBezTo>
                    <a:pt x="124395" y="623462"/>
                    <a:pt x="132458" y="629009"/>
                    <a:pt x="135565" y="630562"/>
                  </a:cubicBezTo>
                  <a:cubicBezTo>
                    <a:pt x="142988" y="634273"/>
                    <a:pt x="155291" y="634899"/>
                    <a:pt x="162147" y="635878"/>
                  </a:cubicBezTo>
                  <a:cubicBezTo>
                    <a:pt x="198841" y="648109"/>
                    <a:pt x="149013" y="632346"/>
                    <a:pt x="255181" y="641194"/>
                  </a:cubicBezTo>
                  <a:cubicBezTo>
                    <a:pt x="259034" y="641515"/>
                    <a:pt x="270285" y="649492"/>
                    <a:pt x="273788" y="651827"/>
                  </a:cubicBezTo>
                  <a:cubicBezTo>
                    <a:pt x="276477" y="655860"/>
                    <a:pt x="281763" y="662271"/>
                    <a:pt x="281763" y="667776"/>
                  </a:cubicBezTo>
                  <a:cubicBezTo>
                    <a:pt x="281763" y="674919"/>
                    <a:pt x="280985" y="682149"/>
                    <a:pt x="279105" y="689041"/>
                  </a:cubicBezTo>
                  <a:cubicBezTo>
                    <a:pt x="278264" y="692123"/>
                    <a:pt x="275784" y="694520"/>
                    <a:pt x="273788" y="697015"/>
                  </a:cubicBezTo>
                  <a:cubicBezTo>
                    <a:pt x="269457" y="702429"/>
                    <a:pt x="266423" y="703698"/>
                    <a:pt x="260498" y="707648"/>
                  </a:cubicBezTo>
                  <a:cubicBezTo>
                    <a:pt x="259612" y="710306"/>
                    <a:pt x="257840" y="712820"/>
                    <a:pt x="257840" y="715622"/>
                  </a:cubicBezTo>
                  <a:cubicBezTo>
                    <a:pt x="257840" y="721887"/>
                    <a:pt x="258517" y="728285"/>
                    <a:pt x="260498" y="734229"/>
                  </a:cubicBezTo>
                  <a:cubicBezTo>
                    <a:pt x="261290" y="736607"/>
                    <a:pt x="263889" y="737942"/>
                    <a:pt x="265814" y="739546"/>
                  </a:cubicBezTo>
                  <a:cubicBezTo>
                    <a:pt x="267617" y="741049"/>
                    <a:pt x="280970" y="751111"/>
                    <a:pt x="284421" y="752836"/>
                  </a:cubicBezTo>
                  <a:cubicBezTo>
                    <a:pt x="286927" y="754089"/>
                    <a:pt x="289820" y="754390"/>
                    <a:pt x="292395" y="755494"/>
                  </a:cubicBezTo>
                  <a:cubicBezTo>
                    <a:pt x="296037" y="757055"/>
                    <a:pt x="299088" y="760389"/>
                    <a:pt x="303028" y="760811"/>
                  </a:cubicBezTo>
                  <a:cubicBezTo>
                    <a:pt x="324190" y="763079"/>
                    <a:pt x="345558" y="762583"/>
                    <a:pt x="366823" y="763469"/>
                  </a:cubicBezTo>
                  <a:cubicBezTo>
                    <a:pt x="371768" y="768413"/>
                    <a:pt x="373408" y="770748"/>
                    <a:pt x="380114" y="774101"/>
                  </a:cubicBezTo>
                  <a:cubicBezTo>
                    <a:pt x="382620" y="775354"/>
                    <a:pt x="385639" y="775399"/>
                    <a:pt x="388088" y="776760"/>
                  </a:cubicBezTo>
                  <a:cubicBezTo>
                    <a:pt x="393673" y="779863"/>
                    <a:pt x="398322" y="784535"/>
                    <a:pt x="404037" y="787392"/>
                  </a:cubicBezTo>
                  <a:cubicBezTo>
                    <a:pt x="420386" y="795566"/>
                    <a:pt x="411372" y="790509"/>
                    <a:pt x="430619" y="803341"/>
                  </a:cubicBezTo>
                  <a:cubicBezTo>
                    <a:pt x="433277" y="805113"/>
                    <a:pt x="435562" y="807647"/>
                    <a:pt x="438593" y="808657"/>
                  </a:cubicBezTo>
                  <a:lnTo>
                    <a:pt x="454542" y="813974"/>
                  </a:lnTo>
                  <a:cubicBezTo>
                    <a:pt x="465175" y="813088"/>
                    <a:pt x="475916" y="813069"/>
                    <a:pt x="486440" y="811315"/>
                  </a:cubicBezTo>
                  <a:cubicBezTo>
                    <a:pt x="491967" y="810394"/>
                    <a:pt x="497072" y="807771"/>
                    <a:pt x="502388" y="805999"/>
                  </a:cubicBezTo>
                  <a:lnTo>
                    <a:pt x="510363" y="803341"/>
                  </a:lnTo>
                  <a:cubicBezTo>
                    <a:pt x="513181" y="801462"/>
                    <a:pt x="521760" y="796496"/>
                    <a:pt x="523654" y="792708"/>
                  </a:cubicBezTo>
                  <a:cubicBezTo>
                    <a:pt x="526160" y="787696"/>
                    <a:pt x="528970" y="776760"/>
                    <a:pt x="528970" y="776760"/>
                  </a:cubicBezTo>
                  <a:cubicBezTo>
                    <a:pt x="528291" y="769293"/>
                    <a:pt x="528768" y="749773"/>
                    <a:pt x="523654" y="739546"/>
                  </a:cubicBezTo>
                  <a:cubicBezTo>
                    <a:pt x="522225" y="736688"/>
                    <a:pt x="520742" y="733675"/>
                    <a:pt x="518337" y="731571"/>
                  </a:cubicBezTo>
                  <a:cubicBezTo>
                    <a:pt x="513528" y="727364"/>
                    <a:pt x="502388" y="720939"/>
                    <a:pt x="502388" y="720939"/>
                  </a:cubicBezTo>
                  <a:cubicBezTo>
                    <a:pt x="501502" y="718281"/>
                    <a:pt x="500983" y="715470"/>
                    <a:pt x="499730" y="712964"/>
                  </a:cubicBezTo>
                  <a:cubicBezTo>
                    <a:pt x="498301" y="710107"/>
                    <a:pt x="495424" y="708021"/>
                    <a:pt x="494414" y="704990"/>
                  </a:cubicBezTo>
                  <a:cubicBezTo>
                    <a:pt x="493080" y="700989"/>
                    <a:pt x="491758" y="683728"/>
                    <a:pt x="489098" y="678408"/>
                  </a:cubicBezTo>
                  <a:cubicBezTo>
                    <a:pt x="487977" y="676166"/>
                    <a:pt x="485553" y="674864"/>
                    <a:pt x="483781" y="673092"/>
                  </a:cubicBezTo>
                  <a:cubicBezTo>
                    <a:pt x="478249" y="650966"/>
                    <a:pt x="484985" y="672841"/>
                    <a:pt x="475807" y="654485"/>
                  </a:cubicBezTo>
                  <a:cubicBezTo>
                    <a:pt x="474554" y="651979"/>
                    <a:pt x="474778" y="648791"/>
                    <a:pt x="473149" y="646511"/>
                  </a:cubicBezTo>
                  <a:cubicBezTo>
                    <a:pt x="470236" y="642432"/>
                    <a:pt x="465095" y="640176"/>
                    <a:pt x="462516" y="635878"/>
                  </a:cubicBezTo>
                  <a:cubicBezTo>
                    <a:pt x="459858" y="631448"/>
                    <a:pt x="457714" y="626666"/>
                    <a:pt x="454542" y="622588"/>
                  </a:cubicBezTo>
                  <a:cubicBezTo>
                    <a:pt x="451465" y="618631"/>
                    <a:pt x="443909" y="611955"/>
                    <a:pt x="443909" y="611955"/>
                  </a:cubicBezTo>
                  <a:cubicBezTo>
                    <a:pt x="435202" y="585835"/>
                    <a:pt x="438203" y="598000"/>
                    <a:pt x="443909" y="542843"/>
                  </a:cubicBezTo>
                  <a:cubicBezTo>
                    <a:pt x="444730" y="534904"/>
                    <a:pt x="449256" y="525263"/>
                    <a:pt x="454542" y="518920"/>
                  </a:cubicBezTo>
                  <a:cubicBezTo>
                    <a:pt x="456948" y="516032"/>
                    <a:pt x="459388" y="513031"/>
                    <a:pt x="462516" y="510946"/>
                  </a:cubicBezTo>
                  <a:cubicBezTo>
                    <a:pt x="464848" y="509392"/>
                    <a:pt x="467696" y="508488"/>
                    <a:pt x="470491" y="508288"/>
                  </a:cubicBezTo>
                  <a:cubicBezTo>
                    <a:pt x="492603" y="506708"/>
                    <a:pt x="514793" y="506515"/>
                    <a:pt x="536944" y="505629"/>
                  </a:cubicBezTo>
                  <a:cubicBezTo>
                    <a:pt x="545805" y="503857"/>
                    <a:pt x="554760" y="502505"/>
                    <a:pt x="563526" y="500313"/>
                  </a:cubicBezTo>
                  <a:cubicBezTo>
                    <a:pt x="596761" y="492004"/>
                    <a:pt x="555440" y="502623"/>
                    <a:pt x="582133" y="494997"/>
                  </a:cubicBezTo>
                  <a:cubicBezTo>
                    <a:pt x="585646" y="493993"/>
                    <a:pt x="589221" y="493225"/>
                    <a:pt x="592765" y="492339"/>
                  </a:cubicBezTo>
                  <a:cubicBezTo>
                    <a:pt x="607382" y="477719"/>
                    <a:pt x="585857" y="497425"/>
                    <a:pt x="608714" y="484364"/>
                  </a:cubicBezTo>
                  <a:cubicBezTo>
                    <a:pt x="633349" y="470288"/>
                    <a:pt x="599359" y="480722"/>
                    <a:pt x="627321" y="473732"/>
                  </a:cubicBezTo>
                  <a:cubicBezTo>
                    <a:pt x="629093" y="471960"/>
                    <a:pt x="631516" y="470657"/>
                    <a:pt x="632637" y="468415"/>
                  </a:cubicBezTo>
                  <a:cubicBezTo>
                    <a:pt x="635143" y="463403"/>
                    <a:pt x="637954" y="452467"/>
                    <a:pt x="637954" y="452467"/>
                  </a:cubicBezTo>
                  <a:cubicBezTo>
                    <a:pt x="637068" y="442720"/>
                    <a:pt x="636589" y="432928"/>
                    <a:pt x="635295" y="423227"/>
                  </a:cubicBezTo>
                  <a:cubicBezTo>
                    <a:pt x="634812" y="419606"/>
                    <a:pt x="634919" y="415447"/>
                    <a:pt x="632637" y="412594"/>
                  </a:cubicBezTo>
                  <a:cubicBezTo>
                    <a:pt x="630887" y="410406"/>
                    <a:pt x="627238" y="411040"/>
                    <a:pt x="624663" y="409936"/>
                  </a:cubicBezTo>
                  <a:cubicBezTo>
                    <a:pt x="621021" y="408375"/>
                    <a:pt x="617471" y="406586"/>
                    <a:pt x="614030" y="404620"/>
                  </a:cubicBezTo>
                  <a:cubicBezTo>
                    <a:pt x="593905" y="393121"/>
                    <a:pt x="621515" y="401904"/>
                    <a:pt x="576816" y="396646"/>
                  </a:cubicBezTo>
                  <a:cubicBezTo>
                    <a:pt x="565705" y="395339"/>
                    <a:pt x="558361" y="393290"/>
                    <a:pt x="547577" y="391329"/>
                  </a:cubicBezTo>
                  <a:cubicBezTo>
                    <a:pt x="542274" y="390365"/>
                    <a:pt x="536944" y="389557"/>
                    <a:pt x="531628" y="388671"/>
                  </a:cubicBezTo>
                  <a:cubicBezTo>
                    <a:pt x="514120" y="376999"/>
                    <a:pt x="529030" y="385082"/>
                    <a:pt x="491756" y="380697"/>
                  </a:cubicBezTo>
                  <a:cubicBezTo>
                    <a:pt x="484125" y="379799"/>
                    <a:pt x="468915" y="375921"/>
                    <a:pt x="462516" y="372722"/>
                  </a:cubicBezTo>
                  <a:cubicBezTo>
                    <a:pt x="458972" y="370950"/>
                    <a:pt x="455324" y="369372"/>
                    <a:pt x="451884" y="367406"/>
                  </a:cubicBezTo>
                  <a:cubicBezTo>
                    <a:pt x="449110" y="365821"/>
                    <a:pt x="446846" y="363348"/>
                    <a:pt x="443909" y="362090"/>
                  </a:cubicBezTo>
                  <a:cubicBezTo>
                    <a:pt x="440551" y="360651"/>
                    <a:pt x="436821" y="360318"/>
                    <a:pt x="433277" y="359432"/>
                  </a:cubicBezTo>
                  <a:cubicBezTo>
                    <a:pt x="430619" y="356774"/>
                    <a:pt x="427387" y="354585"/>
                    <a:pt x="425302" y="351457"/>
                  </a:cubicBezTo>
                  <a:cubicBezTo>
                    <a:pt x="423748" y="349126"/>
                    <a:pt x="423897" y="345989"/>
                    <a:pt x="422644" y="343483"/>
                  </a:cubicBezTo>
                  <a:cubicBezTo>
                    <a:pt x="421215" y="340625"/>
                    <a:pt x="418913" y="338282"/>
                    <a:pt x="417328" y="335508"/>
                  </a:cubicBezTo>
                  <a:cubicBezTo>
                    <a:pt x="415362" y="332068"/>
                    <a:pt x="413573" y="328518"/>
                    <a:pt x="412012" y="324876"/>
                  </a:cubicBezTo>
                  <a:cubicBezTo>
                    <a:pt x="410908" y="322300"/>
                    <a:pt x="410796" y="319304"/>
                    <a:pt x="409354" y="316901"/>
                  </a:cubicBezTo>
                  <a:cubicBezTo>
                    <a:pt x="408065" y="314752"/>
                    <a:pt x="405809" y="313357"/>
                    <a:pt x="404037" y="311585"/>
                  </a:cubicBezTo>
                  <a:cubicBezTo>
                    <a:pt x="403151" y="307155"/>
                    <a:pt x="402359" y="302704"/>
                    <a:pt x="401379" y="298294"/>
                  </a:cubicBezTo>
                  <a:cubicBezTo>
                    <a:pt x="400587" y="294728"/>
                    <a:pt x="398721" y="291315"/>
                    <a:pt x="398721" y="287662"/>
                  </a:cubicBezTo>
                  <a:cubicBezTo>
                    <a:pt x="398721" y="273458"/>
                    <a:pt x="398298" y="258998"/>
                    <a:pt x="401379" y="245132"/>
                  </a:cubicBezTo>
                  <a:cubicBezTo>
                    <a:pt x="402072" y="242013"/>
                    <a:pt x="407095" y="242074"/>
                    <a:pt x="409354" y="239815"/>
                  </a:cubicBezTo>
                  <a:cubicBezTo>
                    <a:pt x="412486" y="236683"/>
                    <a:pt x="414445" y="232547"/>
                    <a:pt x="417328" y="229183"/>
                  </a:cubicBezTo>
                  <a:cubicBezTo>
                    <a:pt x="419774" y="226329"/>
                    <a:pt x="422644" y="223866"/>
                    <a:pt x="425302" y="221208"/>
                  </a:cubicBezTo>
                  <a:cubicBezTo>
                    <a:pt x="433157" y="197648"/>
                    <a:pt x="430000" y="210829"/>
                    <a:pt x="433277" y="181336"/>
                  </a:cubicBezTo>
                  <a:cubicBezTo>
                    <a:pt x="432741" y="178118"/>
                    <a:pt x="430980" y="162445"/>
                    <a:pt x="427961" y="157413"/>
                  </a:cubicBezTo>
                  <a:cubicBezTo>
                    <a:pt x="423531" y="150030"/>
                    <a:pt x="414178" y="148652"/>
                    <a:pt x="406695" y="146781"/>
                  </a:cubicBezTo>
                  <a:lnTo>
                    <a:pt x="396063" y="144122"/>
                  </a:lnTo>
                  <a:cubicBezTo>
                    <a:pt x="393405" y="141464"/>
                    <a:pt x="390173" y="139276"/>
                    <a:pt x="388088" y="136148"/>
                  </a:cubicBezTo>
                  <a:cubicBezTo>
                    <a:pt x="386562" y="133860"/>
                    <a:pt x="383126" y="118959"/>
                    <a:pt x="382772" y="117541"/>
                  </a:cubicBezTo>
                  <a:cubicBezTo>
                    <a:pt x="386980" y="100708"/>
                    <a:pt x="383403" y="109950"/>
                    <a:pt x="396063" y="90960"/>
                  </a:cubicBezTo>
                  <a:lnTo>
                    <a:pt x="401379" y="82985"/>
                  </a:lnTo>
                  <a:cubicBezTo>
                    <a:pt x="400493" y="70580"/>
                    <a:pt x="400174" y="58122"/>
                    <a:pt x="398721" y="45771"/>
                  </a:cubicBezTo>
                  <a:cubicBezTo>
                    <a:pt x="398394" y="42988"/>
                    <a:pt x="397424" y="40246"/>
                    <a:pt x="396063" y="37797"/>
                  </a:cubicBezTo>
                  <a:cubicBezTo>
                    <a:pt x="392960" y="32212"/>
                    <a:pt x="391145" y="24705"/>
                    <a:pt x="385430" y="21848"/>
                  </a:cubicBezTo>
                  <a:cubicBezTo>
                    <a:pt x="379663" y="18965"/>
                    <a:pt x="373344" y="15178"/>
                    <a:pt x="366823" y="13874"/>
                  </a:cubicBezTo>
                  <a:cubicBezTo>
                    <a:pt x="360679" y="12645"/>
                    <a:pt x="354418" y="12101"/>
                    <a:pt x="348216" y="11215"/>
                  </a:cubicBezTo>
                  <a:cubicBezTo>
                    <a:pt x="326513" y="3981"/>
                    <a:pt x="351609" y="11614"/>
                    <a:pt x="303028" y="5899"/>
                  </a:cubicBezTo>
                  <a:cubicBezTo>
                    <a:pt x="300245" y="5572"/>
                    <a:pt x="297748" y="4011"/>
                    <a:pt x="295054" y="3241"/>
                  </a:cubicBezTo>
                  <a:cubicBezTo>
                    <a:pt x="291541" y="2237"/>
                    <a:pt x="287965" y="1469"/>
                    <a:pt x="284421" y="583"/>
                  </a:cubicBezTo>
                  <a:cubicBezTo>
                    <a:pt x="248098" y="3377"/>
                    <a:pt x="272016" y="-1632"/>
                    <a:pt x="268472" y="583"/>
                  </a:cubicBezTo>
                  <a:close/>
                </a:path>
              </a:pathLst>
            </a:custGeom>
            <a:solidFill>
              <a:srgbClr val="A7A591">
                <a:alpha val="50000"/>
              </a:srgbClr>
            </a:solidFill>
            <a:ln>
              <a:solidFill>
                <a:srgbClr val="9795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" name="Gefaltete Ecke 114"/>
          <p:cNvSpPr/>
          <p:nvPr/>
        </p:nvSpPr>
        <p:spPr>
          <a:xfrm>
            <a:off x="4696247" y="3175007"/>
            <a:ext cx="720080" cy="1008112"/>
          </a:xfrm>
          <a:prstGeom prst="foldedCorner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Gerade Verbindung 93"/>
          <p:cNvCxnSpPr/>
          <p:nvPr/>
        </p:nvCxnSpPr>
        <p:spPr>
          <a:xfrm>
            <a:off x="4985204" y="3455894"/>
            <a:ext cx="285749" cy="846"/>
          </a:xfrm>
          <a:prstGeom prst="line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7" name="Gerade Verbindung 95"/>
          <p:cNvCxnSpPr/>
          <p:nvPr/>
        </p:nvCxnSpPr>
        <p:spPr>
          <a:xfrm>
            <a:off x="4985203" y="3599910"/>
            <a:ext cx="285749" cy="846"/>
          </a:xfrm>
          <a:prstGeom prst="line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Gerade Verbindung 97"/>
          <p:cNvCxnSpPr/>
          <p:nvPr/>
        </p:nvCxnSpPr>
        <p:spPr>
          <a:xfrm>
            <a:off x="4984298" y="3734176"/>
            <a:ext cx="285749" cy="846"/>
          </a:xfrm>
          <a:prstGeom prst="line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Gerade Verbindung 98"/>
          <p:cNvCxnSpPr/>
          <p:nvPr/>
        </p:nvCxnSpPr>
        <p:spPr>
          <a:xfrm>
            <a:off x="4984296" y="3818263"/>
            <a:ext cx="285749" cy="846"/>
          </a:xfrm>
          <a:prstGeom prst="line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Gerade Verbindung 99"/>
          <p:cNvCxnSpPr/>
          <p:nvPr/>
        </p:nvCxnSpPr>
        <p:spPr>
          <a:xfrm>
            <a:off x="4984295" y="3891117"/>
            <a:ext cx="285749" cy="846"/>
          </a:xfrm>
          <a:prstGeom prst="line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Gerade Verbindung 100"/>
          <p:cNvCxnSpPr/>
          <p:nvPr/>
        </p:nvCxnSpPr>
        <p:spPr>
          <a:xfrm>
            <a:off x="4984298" y="3961982"/>
            <a:ext cx="285749" cy="846"/>
          </a:xfrm>
          <a:prstGeom prst="line">
            <a:avLst/>
          </a:prstGeom>
          <a:solidFill>
            <a:srgbClr val="A7A591">
              <a:alpha val="50000"/>
            </a:srgbClr>
          </a:solidFill>
          <a:ln>
            <a:solidFill>
              <a:srgbClr val="979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2" name="Textfeld 121"/>
          <p:cNvSpPr txBox="1"/>
          <p:nvPr/>
        </p:nvSpPr>
        <p:spPr>
          <a:xfrm>
            <a:off x="8925064" y="4606553"/>
            <a:ext cx="1315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/>
            </a:lvl1pPr>
          </a:lstStyle>
          <a:p>
            <a:pPr algn="l"/>
            <a:r>
              <a:rPr lang="de-DE" sz="1100" dirty="0" smtClean="0">
                <a:cs typeface="Arial" panose="020B0604020202020204" pitchFamily="34" charset="0"/>
              </a:rPr>
              <a:t>Übersichtskarten,</a:t>
            </a:r>
          </a:p>
          <a:p>
            <a:pPr algn="l"/>
            <a:r>
              <a:rPr lang="de-DE" sz="1100" dirty="0" smtClean="0">
                <a:cs typeface="Arial" panose="020B0604020202020204" pitchFamily="34" charset="0"/>
              </a:rPr>
              <a:t>Gebietskarten,</a:t>
            </a:r>
          </a:p>
          <a:p>
            <a:pPr algn="l"/>
            <a:r>
              <a:rPr lang="de-DE" sz="1100" dirty="0" smtClean="0">
                <a:cs typeface="Arial" panose="020B0604020202020204" pitchFamily="34" charset="0"/>
              </a:rPr>
              <a:t>Detailkarten</a:t>
            </a:r>
          </a:p>
        </p:txBody>
      </p:sp>
      <p:sp>
        <p:nvSpPr>
          <p:cNvPr id="123" name="Abgerundetes Rechteck 122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Abgerundetes Rechteck 123"/>
          <p:cNvSpPr/>
          <p:nvPr/>
        </p:nvSpPr>
        <p:spPr>
          <a:xfrm>
            <a:off x="6208415" y="2557289"/>
            <a:ext cx="1656184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Paragraphen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126" name="Rechteck 125"/>
          <p:cNvSpPr/>
          <p:nvPr/>
        </p:nvSpPr>
        <p:spPr>
          <a:xfrm>
            <a:off x="879823" y="5345744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5" name="Gruppieren 101"/>
          <p:cNvGrpSpPr/>
          <p:nvPr/>
        </p:nvGrpSpPr>
        <p:grpSpPr>
          <a:xfrm>
            <a:off x="8296647" y="6589737"/>
            <a:ext cx="1728192" cy="720080"/>
            <a:chOff x="4251922" y="4719936"/>
            <a:chExt cx="1728192" cy="720080"/>
          </a:xfrm>
        </p:grpSpPr>
        <p:sp>
          <p:nvSpPr>
            <p:cNvPr id="138" name="Abgerundetes Rechteck 137"/>
            <p:cNvSpPr/>
            <p:nvPr/>
          </p:nvSpPr>
          <p:spPr>
            <a:xfrm>
              <a:off x="4251922" y="4719936"/>
              <a:ext cx="1728192" cy="720080"/>
            </a:xfrm>
            <a:prstGeom prst="roundRect">
              <a:avLst/>
            </a:prstGeom>
            <a:solidFill>
              <a:srgbClr val="A7A59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Textfeld 138"/>
            <p:cNvSpPr txBox="1"/>
            <p:nvPr/>
          </p:nvSpPr>
          <p:spPr>
            <a:xfrm>
              <a:off x="4264199" y="4789537"/>
              <a:ext cx="1715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/>
              <a:r>
                <a:rPr lang="de-DE" sz="1600" dirty="0" smtClean="0">
                  <a:cs typeface="Arial" panose="020B0604020202020204" pitchFamily="34" charset="0"/>
                </a:rPr>
                <a:t>zu beachten:</a:t>
              </a:r>
            </a:p>
            <a:p>
              <a:pPr marL="285750" indent="-285750" algn="ctr"/>
              <a:r>
                <a:rPr lang="de-DE" sz="1600" dirty="0" smtClean="0">
                  <a:cs typeface="Arial" panose="020B0604020202020204" pitchFamily="34" charset="0"/>
                </a:rPr>
                <a:t>Paragraph 18</a:t>
              </a:r>
            </a:p>
          </p:txBody>
        </p:sp>
      </p:grpSp>
      <p:grpSp>
        <p:nvGrpSpPr>
          <p:cNvPr id="140" name="Gruppieren 93"/>
          <p:cNvGrpSpPr/>
          <p:nvPr/>
        </p:nvGrpSpPr>
        <p:grpSpPr>
          <a:xfrm>
            <a:off x="3040068" y="5581625"/>
            <a:ext cx="5112086" cy="1368152"/>
            <a:chOff x="3301340" y="3727185"/>
            <a:chExt cx="925362" cy="1272616"/>
          </a:xfrm>
        </p:grpSpPr>
        <p:cxnSp>
          <p:nvCxnSpPr>
            <p:cNvPr id="141" name="Gerader Verbinder 94"/>
            <p:cNvCxnSpPr/>
            <p:nvPr/>
          </p:nvCxnSpPr>
          <p:spPr>
            <a:xfrm flipV="1">
              <a:off x="3301340" y="3727185"/>
              <a:ext cx="143380" cy="393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r Verbinder 95"/>
            <p:cNvCxnSpPr/>
            <p:nvPr/>
          </p:nvCxnSpPr>
          <p:spPr>
            <a:xfrm flipH="1">
              <a:off x="3444720" y="3727185"/>
              <a:ext cx="1394" cy="126000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r Verbinder 96"/>
            <p:cNvCxnSpPr/>
            <p:nvPr/>
          </p:nvCxnSpPr>
          <p:spPr>
            <a:xfrm>
              <a:off x="3444719" y="4999801"/>
              <a:ext cx="781983" cy="0"/>
            </a:xfrm>
            <a:prstGeom prst="line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10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feld 126"/>
          <p:cNvSpPr txBox="1"/>
          <p:nvPr/>
        </p:nvSpPr>
        <p:spPr>
          <a:xfrm>
            <a:off x="4120183" y="182791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18 - Zulässige Handlungen, u.a.: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4120183" y="2669361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r>
              <a:rPr lang="de-DE" sz="1800" dirty="0" smtClean="0">
                <a:cs typeface="Arial" panose="020B0604020202020204" pitchFamily="34" charset="0"/>
              </a:rPr>
              <a:t>Die Schutzbestimmungen gelten nicht für </a:t>
            </a:r>
            <a:endParaRPr lang="de-DE" sz="1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cs typeface="Arial" panose="020B0604020202020204" pitchFamily="34" charset="0"/>
              </a:rPr>
              <a:t>bestandskräftige behördliche Genehmigungen für den Zeitraum ihrer Geltungsdauer (Verlängerungen unter Beachtung des Schutzzwecks und der Bestimmungen der Verordnung),</a:t>
            </a:r>
          </a:p>
          <a:p>
            <a:endParaRPr lang="de-DE" sz="1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cs typeface="Arial" panose="020B0604020202020204" pitchFamily="34" charset="0"/>
              </a:rPr>
              <a:t>Projekte mit erfolgreich durchlaufener FFH-Verträglichkeitsprüfung (Einvernehmen zw. Genehmigungsbehörde &amp; UNB notwendig),</a:t>
            </a:r>
          </a:p>
          <a:p>
            <a:endParaRPr lang="de-DE" sz="18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cs typeface="Arial" panose="020B0604020202020204" pitchFamily="34" charset="0"/>
              </a:rPr>
              <a:t>Maßnahmen der Gefahrenabwehr &amp; des Katastrophenschutzes,</a:t>
            </a:r>
          </a:p>
          <a:p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40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2" name="Textfeld 41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9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51" name="Gefaltete Ecke 5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2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53" name="Abgerundetes Rechteck 52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54" name="Abgerundetes Rechteck 53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55" name="Abgerundetes Rechteck 54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56" name="Abgerundetes Rechteck 55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57" name="Abgerundetes Rechteck 56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0" name="Abgerundetes Rechteck 49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9" name="Abgerundetes Rechteck 58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879823" y="5345744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4120183" y="1693193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Handlungen </a:t>
            </a:r>
            <a:r>
              <a:rPr lang="de-DE" sz="1800" dirty="0"/>
              <a:t>innerhalb von</a:t>
            </a:r>
          </a:p>
          <a:p>
            <a:r>
              <a:rPr lang="de-DE" sz="1800" dirty="0" smtClean="0"/>
              <a:t>	- Siedlungsinnenbereichen gem. § 34 BauGB,</a:t>
            </a:r>
            <a:endParaRPr lang="de-DE" sz="1800" dirty="0"/>
          </a:p>
          <a:p>
            <a:r>
              <a:rPr lang="de-DE" sz="1800" dirty="0" smtClean="0"/>
              <a:t>	- bestandskräftigen </a:t>
            </a:r>
            <a:r>
              <a:rPr lang="de-DE" sz="1800" dirty="0"/>
              <a:t>B-Plangebieten gemäß § 30 </a:t>
            </a:r>
            <a:r>
              <a:rPr lang="de-DE" sz="1800" dirty="0" smtClean="0"/>
              <a:t>	  BauGB</a:t>
            </a:r>
            <a:r>
              <a:rPr lang="de-DE" sz="1800" dirty="0"/>
              <a:t>,</a:t>
            </a:r>
          </a:p>
          <a:p>
            <a:r>
              <a:rPr lang="de-DE" sz="1800" dirty="0" smtClean="0"/>
              <a:t>	- Vorhabens- </a:t>
            </a:r>
            <a:r>
              <a:rPr lang="de-DE" sz="1800" dirty="0"/>
              <a:t>&amp; </a:t>
            </a:r>
            <a:r>
              <a:rPr lang="de-DE" sz="1800" dirty="0" smtClean="0"/>
              <a:t>Erschließungsplangebieten,</a:t>
            </a:r>
            <a:endParaRPr lang="de-DE" sz="1800" dirty="0"/>
          </a:p>
          <a:p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bestimmungsgemäße </a:t>
            </a:r>
            <a:r>
              <a:rPr lang="de-DE" sz="1800" dirty="0"/>
              <a:t>Nutzung von Bundeswasserstraßen, Straßen, Trassen, Deichanlagen</a:t>
            </a:r>
            <a:r>
              <a:rPr lang="de-DE" sz="1800" dirty="0" smtClean="0"/>
              <a:t>…,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bestimmungsgemäße Nutzung + Instand</a:t>
            </a:r>
            <a:r>
              <a:rPr lang="de-DE" sz="1800" u="sng" dirty="0"/>
              <a:t>haltung</a:t>
            </a:r>
            <a:r>
              <a:rPr lang="de-DE" sz="1800" dirty="0"/>
              <a:t> bestandsgeschützter </a:t>
            </a:r>
            <a:r>
              <a:rPr lang="de-DE" sz="1800" dirty="0" smtClean="0"/>
              <a:t>u.a. rechtmäßig </a:t>
            </a:r>
            <a:r>
              <a:rPr lang="de-DE" sz="1800" dirty="0"/>
              <a:t>bestehender Anlagen </a:t>
            </a:r>
            <a:r>
              <a:rPr lang="de-DE" sz="1800" dirty="0" smtClean="0"/>
              <a:t>&amp; touristischer Infrastruktur (einschl. Verkehrssicherungsmaßnahmen),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Instand</a:t>
            </a:r>
            <a:r>
              <a:rPr lang="de-DE" sz="1800" u="sng" dirty="0"/>
              <a:t>setzungs</a:t>
            </a:r>
            <a:r>
              <a:rPr lang="de-DE" sz="1800" dirty="0"/>
              <a:t>maßnahmen möglich nach Erlaubnis durch </a:t>
            </a:r>
            <a:r>
              <a:rPr lang="de-DE" sz="1800" dirty="0" smtClean="0"/>
              <a:t>UNB,</a:t>
            </a:r>
            <a:endParaRPr lang="de-DE" sz="1800" dirty="0"/>
          </a:p>
          <a:p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4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8" name="Textfeld 47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58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2" name="Gefaltete Ecke 61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3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4" name="Abgerundetes Rechteck 63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61" name="Abgerundetes Rechteck 60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Abgerundetes Rechteck 69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879823" y="5345744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7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8" name="Textfeld 7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10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12" name="Gefaltete Ecke 11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14" name="Abgerundetes Rechteck 13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15" name="Abgerundetes Rechteck 14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16" name="Abgerundetes Rechteck 15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17" name="Abgerundetes Rechteck 16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18" name="Abgerundetes Rechteck 17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11" name="Abgerundetes Rechteck 10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Abgerundetes Rechteck 19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79823" y="5345744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4120183" y="1694348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cs typeface="Arial" panose="020B0604020202020204" pitchFamily="34" charset="0"/>
              </a:rPr>
              <a:t>Handlungen gemäß gesetzlicher Verpflichtungen,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cs typeface="Arial" panose="020B0604020202020204" pitchFamily="34" charset="0"/>
              </a:rPr>
              <a:t>Handlungen zur Erfüllung der hoheitliche Aufgaben des Bundes,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bestimmungsgemäße Nutzung von bestehenden Bundeswasserstraßen, Straßen, Trassen, Wegen, Plätzen, Fährverbindungen oder Deichanlagen,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Fortführung bestehender (rechtmäßiger) Nutzung von Kolonien und sonstigen Wohngrundstücken,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cs typeface="Arial" panose="020B0604020202020204" pitchFamily="34" charset="0"/>
              </a:rPr>
              <a:t>Vereinbarungen bei erheblicher Betroffenheit,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989337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keine erhebliche Intensivierung bestehender Nutzungen,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Errichten &amp; keine wesentlichen Änderungen von baulichen Anlagen,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Errichten von Deponien oder Zwischenlagern, kein Anlegen von Erdaufschlüssen,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Verbau, keine Befestigung oder Begradigung von Gewässerbetten,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Lärm,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Ausbringen oder Ansiedeln nichtheimischer, gebietsfremder oder invasiver Arten,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</p:txBody>
      </p:sp>
      <p:sp>
        <p:nvSpPr>
          <p:cNvPr id="50" name="Rechteck 49"/>
          <p:cNvSpPr/>
          <p:nvPr/>
        </p:nvSpPr>
        <p:spPr>
          <a:xfrm>
            <a:off x="159743" y="7979375"/>
            <a:ext cx="346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*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>
                <a:cs typeface="Arial" panose="020B0604020202020204" pitchFamily="34" charset="0"/>
              </a:rPr>
              <a:t>Vogelschutz- </a:t>
            </a:r>
            <a:r>
              <a:rPr lang="de-DE" sz="1600" u="sng" dirty="0" smtClean="0">
                <a:cs typeface="Arial" panose="020B0604020202020204" pitchFamily="34" charset="0"/>
              </a:rPr>
              <a:t>und</a:t>
            </a:r>
            <a:r>
              <a:rPr lang="de-DE" sz="1600" dirty="0" smtClean="0">
                <a:cs typeface="Arial" panose="020B0604020202020204" pitchFamily="34" charset="0"/>
              </a:rPr>
              <a:t> FFH-Gebieten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120183" y="1405161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6 – Allgemeine Schutzbestimmungen, z.B.: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20183" y="2259965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in FFH- &amp;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/>
          <p:nvPr/>
        </p:nvSpPr>
        <p:spPr bwMode="auto">
          <a:xfrm>
            <a:off x="3575360" y="1210696"/>
            <a:ext cx="4105275" cy="5686835"/>
          </a:xfrm>
          <a:custGeom>
            <a:avLst/>
            <a:gdLst>
              <a:gd name="connsiteX0" fmla="*/ 1114425 w 4105275"/>
              <a:gd name="connsiteY0" fmla="*/ 19462 h 5686837"/>
              <a:gd name="connsiteX1" fmla="*/ 1114425 w 4105275"/>
              <a:gd name="connsiteY1" fmla="*/ 19462 h 5686837"/>
              <a:gd name="connsiteX2" fmla="*/ 1028700 w 4105275"/>
              <a:gd name="connsiteY2" fmla="*/ 412 h 5686837"/>
              <a:gd name="connsiteX3" fmla="*/ 923925 w 4105275"/>
              <a:gd name="connsiteY3" fmla="*/ 28987 h 5686837"/>
              <a:gd name="connsiteX4" fmla="*/ 895350 w 4105275"/>
              <a:gd name="connsiteY4" fmla="*/ 48037 h 5686837"/>
              <a:gd name="connsiteX5" fmla="*/ 857250 w 4105275"/>
              <a:gd name="connsiteY5" fmla="*/ 57562 h 5686837"/>
              <a:gd name="connsiteX6" fmla="*/ 800100 w 4105275"/>
              <a:gd name="connsiteY6" fmla="*/ 95662 h 5686837"/>
              <a:gd name="connsiteX7" fmla="*/ 771525 w 4105275"/>
              <a:gd name="connsiteY7" fmla="*/ 124237 h 5686837"/>
              <a:gd name="connsiteX8" fmla="*/ 752475 w 4105275"/>
              <a:gd name="connsiteY8" fmla="*/ 152812 h 5686837"/>
              <a:gd name="connsiteX9" fmla="*/ 723900 w 4105275"/>
              <a:gd name="connsiteY9" fmla="*/ 162337 h 5686837"/>
              <a:gd name="connsiteX10" fmla="*/ 695325 w 4105275"/>
              <a:gd name="connsiteY10" fmla="*/ 248062 h 5686837"/>
              <a:gd name="connsiteX11" fmla="*/ 685800 w 4105275"/>
              <a:gd name="connsiteY11" fmla="*/ 276637 h 5686837"/>
              <a:gd name="connsiteX12" fmla="*/ 676275 w 4105275"/>
              <a:gd name="connsiteY12" fmla="*/ 381412 h 5686837"/>
              <a:gd name="connsiteX13" fmla="*/ 647700 w 4105275"/>
              <a:gd name="connsiteY13" fmla="*/ 371887 h 5686837"/>
              <a:gd name="connsiteX14" fmla="*/ 619125 w 4105275"/>
              <a:gd name="connsiteY14" fmla="*/ 343312 h 5686837"/>
              <a:gd name="connsiteX15" fmla="*/ 561975 w 4105275"/>
              <a:gd name="connsiteY15" fmla="*/ 324262 h 5686837"/>
              <a:gd name="connsiteX16" fmla="*/ 485775 w 4105275"/>
              <a:gd name="connsiteY16" fmla="*/ 343312 h 5686837"/>
              <a:gd name="connsiteX17" fmla="*/ 447675 w 4105275"/>
              <a:gd name="connsiteY17" fmla="*/ 409987 h 5686837"/>
              <a:gd name="connsiteX18" fmla="*/ 400050 w 4105275"/>
              <a:gd name="connsiteY18" fmla="*/ 467137 h 5686837"/>
              <a:gd name="connsiteX19" fmla="*/ 371475 w 4105275"/>
              <a:gd name="connsiteY19" fmla="*/ 524287 h 5686837"/>
              <a:gd name="connsiteX20" fmla="*/ 381000 w 4105275"/>
              <a:gd name="connsiteY20" fmla="*/ 733837 h 5686837"/>
              <a:gd name="connsiteX21" fmla="*/ 400050 w 4105275"/>
              <a:gd name="connsiteY21" fmla="*/ 790987 h 5686837"/>
              <a:gd name="connsiteX22" fmla="*/ 409575 w 4105275"/>
              <a:gd name="connsiteY22" fmla="*/ 819562 h 5686837"/>
              <a:gd name="connsiteX23" fmla="*/ 428625 w 4105275"/>
              <a:gd name="connsiteY23" fmla="*/ 848137 h 5686837"/>
              <a:gd name="connsiteX24" fmla="*/ 438150 w 4105275"/>
              <a:gd name="connsiteY24" fmla="*/ 876712 h 5686837"/>
              <a:gd name="connsiteX25" fmla="*/ 533400 w 4105275"/>
              <a:gd name="connsiteY25" fmla="*/ 971962 h 5686837"/>
              <a:gd name="connsiteX26" fmla="*/ 561975 w 4105275"/>
              <a:gd name="connsiteY26" fmla="*/ 981487 h 5686837"/>
              <a:gd name="connsiteX27" fmla="*/ 781050 w 4105275"/>
              <a:gd name="connsiteY27" fmla="*/ 991012 h 5686837"/>
              <a:gd name="connsiteX28" fmla="*/ 800100 w 4105275"/>
              <a:gd name="connsiteY28" fmla="*/ 1019587 h 5686837"/>
              <a:gd name="connsiteX29" fmla="*/ 809625 w 4105275"/>
              <a:gd name="connsiteY29" fmla="*/ 1048162 h 5686837"/>
              <a:gd name="connsiteX30" fmla="*/ 838200 w 4105275"/>
              <a:gd name="connsiteY30" fmla="*/ 1067212 h 5686837"/>
              <a:gd name="connsiteX31" fmla="*/ 857250 w 4105275"/>
              <a:gd name="connsiteY31" fmla="*/ 1095787 h 5686837"/>
              <a:gd name="connsiteX32" fmla="*/ 914400 w 4105275"/>
              <a:gd name="connsiteY32" fmla="*/ 1114837 h 5686837"/>
              <a:gd name="connsiteX33" fmla="*/ 971550 w 4105275"/>
              <a:gd name="connsiteY33" fmla="*/ 1143412 h 5686837"/>
              <a:gd name="connsiteX34" fmla="*/ 1000125 w 4105275"/>
              <a:gd name="connsiteY34" fmla="*/ 1152937 h 5686837"/>
              <a:gd name="connsiteX35" fmla="*/ 1028700 w 4105275"/>
              <a:gd name="connsiteY35" fmla="*/ 1171987 h 5686837"/>
              <a:gd name="connsiteX36" fmla="*/ 1085850 w 4105275"/>
              <a:gd name="connsiteY36" fmla="*/ 1191037 h 5686837"/>
              <a:gd name="connsiteX37" fmla="*/ 1104900 w 4105275"/>
              <a:gd name="connsiteY37" fmla="*/ 1219612 h 5686837"/>
              <a:gd name="connsiteX38" fmla="*/ 1095375 w 4105275"/>
              <a:gd name="connsiteY38" fmla="*/ 1248187 h 5686837"/>
              <a:gd name="connsiteX39" fmla="*/ 1076325 w 4105275"/>
              <a:gd name="connsiteY39" fmla="*/ 1324387 h 5686837"/>
              <a:gd name="connsiteX40" fmla="*/ 1057275 w 4105275"/>
              <a:gd name="connsiteY40" fmla="*/ 1400587 h 5686837"/>
              <a:gd name="connsiteX41" fmla="*/ 1047750 w 4105275"/>
              <a:gd name="connsiteY41" fmla="*/ 1438687 h 5686837"/>
              <a:gd name="connsiteX42" fmla="*/ 1019175 w 4105275"/>
              <a:gd name="connsiteY42" fmla="*/ 1505362 h 5686837"/>
              <a:gd name="connsiteX43" fmla="*/ 1000125 w 4105275"/>
              <a:gd name="connsiteY43" fmla="*/ 1533937 h 5686837"/>
              <a:gd name="connsiteX44" fmla="*/ 933450 w 4105275"/>
              <a:gd name="connsiteY44" fmla="*/ 1562512 h 5686837"/>
              <a:gd name="connsiteX45" fmla="*/ 866775 w 4105275"/>
              <a:gd name="connsiteY45" fmla="*/ 1581562 h 5686837"/>
              <a:gd name="connsiteX46" fmla="*/ 581025 w 4105275"/>
              <a:gd name="connsiteY46" fmla="*/ 1581562 h 5686837"/>
              <a:gd name="connsiteX47" fmla="*/ 504825 w 4105275"/>
              <a:gd name="connsiteY47" fmla="*/ 1619662 h 5686837"/>
              <a:gd name="connsiteX48" fmla="*/ 476250 w 4105275"/>
              <a:gd name="connsiteY48" fmla="*/ 1629187 h 5686837"/>
              <a:gd name="connsiteX49" fmla="*/ 419100 w 4105275"/>
              <a:gd name="connsiteY49" fmla="*/ 1667287 h 5686837"/>
              <a:gd name="connsiteX50" fmla="*/ 371475 w 4105275"/>
              <a:gd name="connsiteY50" fmla="*/ 1657762 h 5686837"/>
              <a:gd name="connsiteX51" fmla="*/ 314325 w 4105275"/>
              <a:gd name="connsiteY51" fmla="*/ 1638712 h 5686837"/>
              <a:gd name="connsiteX52" fmla="*/ 276225 w 4105275"/>
              <a:gd name="connsiteY52" fmla="*/ 1657762 h 5686837"/>
              <a:gd name="connsiteX53" fmla="*/ 276225 w 4105275"/>
              <a:gd name="connsiteY53" fmla="*/ 1724437 h 5686837"/>
              <a:gd name="connsiteX54" fmla="*/ 285750 w 4105275"/>
              <a:gd name="connsiteY54" fmla="*/ 1753012 h 5686837"/>
              <a:gd name="connsiteX55" fmla="*/ 323850 w 4105275"/>
              <a:gd name="connsiteY55" fmla="*/ 1781587 h 5686837"/>
              <a:gd name="connsiteX56" fmla="*/ 361950 w 4105275"/>
              <a:gd name="connsiteY56" fmla="*/ 1838737 h 5686837"/>
              <a:gd name="connsiteX57" fmla="*/ 381000 w 4105275"/>
              <a:gd name="connsiteY57" fmla="*/ 1867312 h 5686837"/>
              <a:gd name="connsiteX58" fmla="*/ 438150 w 4105275"/>
              <a:gd name="connsiteY58" fmla="*/ 1886362 h 5686837"/>
              <a:gd name="connsiteX59" fmla="*/ 466725 w 4105275"/>
              <a:gd name="connsiteY59" fmla="*/ 1905412 h 5686837"/>
              <a:gd name="connsiteX60" fmla="*/ 571500 w 4105275"/>
              <a:gd name="connsiteY60" fmla="*/ 1914937 h 5686837"/>
              <a:gd name="connsiteX61" fmla="*/ 581025 w 4105275"/>
              <a:gd name="connsiteY61" fmla="*/ 2038762 h 5686837"/>
              <a:gd name="connsiteX62" fmla="*/ 552450 w 4105275"/>
              <a:gd name="connsiteY62" fmla="*/ 2114962 h 5686837"/>
              <a:gd name="connsiteX63" fmla="*/ 523875 w 4105275"/>
              <a:gd name="connsiteY63" fmla="*/ 2124487 h 5686837"/>
              <a:gd name="connsiteX64" fmla="*/ 457200 w 4105275"/>
              <a:gd name="connsiteY64" fmla="*/ 2172112 h 5686837"/>
              <a:gd name="connsiteX65" fmla="*/ 457200 w 4105275"/>
              <a:gd name="connsiteY65" fmla="*/ 2229262 h 5686837"/>
              <a:gd name="connsiteX66" fmla="*/ 514350 w 4105275"/>
              <a:gd name="connsiteY66" fmla="*/ 2248312 h 5686837"/>
              <a:gd name="connsiteX67" fmla="*/ 542925 w 4105275"/>
              <a:gd name="connsiteY67" fmla="*/ 2267362 h 5686837"/>
              <a:gd name="connsiteX68" fmla="*/ 600075 w 4105275"/>
              <a:gd name="connsiteY68" fmla="*/ 2276887 h 5686837"/>
              <a:gd name="connsiteX69" fmla="*/ 628650 w 4105275"/>
              <a:gd name="connsiteY69" fmla="*/ 2286412 h 5686837"/>
              <a:gd name="connsiteX70" fmla="*/ 638175 w 4105275"/>
              <a:gd name="connsiteY70" fmla="*/ 2314987 h 5686837"/>
              <a:gd name="connsiteX71" fmla="*/ 647700 w 4105275"/>
              <a:gd name="connsiteY71" fmla="*/ 2391187 h 5686837"/>
              <a:gd name="connsiteX72" fmla="*/ 619125 w 4105275"/>
              <a:gd name="connsiteY72" fmla="*/ 2400712 h 5686837"/>
              <a:gd name="connsiteX73" fmla="*/ 590550 w 4105275"/>
              <a:gd name="connsiteY73" fmla="*/ 2438812 h 5686837"/>
              <a:gd name="connsiteX74" fmla="*/ 542925 w 4105275"/>
              <a:gd name="connsiteY74" fmla="*/ 2495962 h 5686837"/>
              <a:gd name="connsiteX75" fmla="*/ 504825 w 4105275"/>
              <a:gd name="connsiteY75" fmla="*/ 2581687 h 5686837"/>
              <a:gd name="connsiteX76" fmla="*/ 514350 w 4105275"/>
              <a:gd name="connsiteY76" fmla="*/ 2638837 h 5686837"/>
              <a:gd name="connsiteX77" fmla="*/ 523875 w 4105275"/>
              <a:gd name="connsiteY77" fmla="*/ 2667412 h 5686837"/>
              <a:gd name="connsiteX78" fmla="*/ 514350 w 4105275"/>
              <a:gd name="connsiteY78" fmla="*/ 2753137 h 5686837"/>
              <a:gd name="connsiteX79" fmla="*/ 504825 w 4105275"/>
              <a:gd name="connsiteY79" fmla="*/ 2781712 h 5686837"/>
              <a:gd name="connsiteX80" fmla="*/ 476250 w 4105275"/>
              <a:gd name="connsiteY80" fmla="*/ 2800762 h 5686837"/>
              <a:gd name="connsiteX81" fmla="*/ 428625 w 4105275"/>
              <a:gd name="connsiteY81" fmla="*/ 2867437 h 5686837"/>
              <a:gd name="connsiteX82" fmla="*/ 352425 w 4105275"/>
              <a:gd name="connsiteY82" fmla="*/ 2953162 h 5686837"/>
              <a:gd name="connsiteX83" fmla="*/ 342900 w 4105275"/>
              <a:gd name="connsiteY83" fmla="*/ 2981737 h 5686837"/>
              <a:gd name="connsiteX84" fmla="*/ 361950 w 4105275"/>
              <a:gd name="connsiteY84" fmla="*/ 3086512 h 5686837"/>
              <a:gd name="connsiteX85" fmla="*/ 381000 w 4105275"/>
              <a:gd name="connsiteY85" fmla="*/ 3115087 h 5686837"/>
              <a:gd name="connsiteX86" fmla="*/ 371475 w 4105275"/>
              <a:gd name="connsiteY86" fmla="*/ 3143662 h 5686837"/>
              <a:gd name="connsiteX87" fmla="*/ 257175 w 4105275"/>
              <a:gd name="connsiteY87" fmla="*/ 3238912 h 5686837"/>
              <a:gd name="connsiteX88" fmla="*/ 180975 w 4105275"/>
              <a:gd name="connsiteY88" fmla="*/ 3296062 h 5686837"/>
              <a:gd name="connsiteX89" fmla="*/ 57150 w 4105275"/>
              <a:gd name="connsiteY89" fmla="*/ 3315112 h 5686837"/>
              <a:gd name="connsiteX90" fmla="*/ 28575 w 4105275"/>
              <a:gd name="connsiteY90" fmla="*/ 3324637 h 5686837"/>
              <a:gd name="connsiteX91" fmla="*/ 0 w 4105275"/>
              <a:gd name="connsiteY91" fmla="*/ 3381787 h 5686837"/>
              <a:gd name="connsiteX92" fmla="*/ 9525 w 4105275"/>
              <a:gd name="connsiteY92" fmla="*/ 3486562 h 5686837"/>
              <a:gd name="connsiteX93" fmla="*/ 76200 w 4105275"/>
              <a:gd name="connsiteY93" fmla="*/ 3515137 h 5686837"/>
              <a:gd name="connsiteX94" fmla="*/ 133350 w 4105275"/>
              <a:gd name="connsiteY94" fmla="*/ 3534187 h 5686837"/>
              <a:gd name="connsiteX95" fmla="*/ 219075 w 4105275"/>
              <a:gd name="connsiteY95" fmla="*/ 3562762 h 5686837"/>
              <a:gd name="connsiteX96" fmla="*/ 247650 w 4105275"/>
              <a:gd name="connsiteY96" fmla="*/ 3572287 h 5686837"/>
              <a:gd name="connsiteX97" fmla="*/ 276225 w 4105275"/>
              <a:gd name="connsiteY97" fmla="*/ 3581812 h 5686837"/>
              <a:gd name="connsiteX98" fmla="*/ 314325 w 4105275"/>
              <a:gd name="connsiteY98" fmla="*/ 3591337 h 5686837"/>
              <a:gd name="connsiteX99" fmla="*/ 409575 w 4105275"/>
              <a:gd name="connsiteY99" fmla="*/ 3581812 h 5686837"/>
              <a:gd name="connsiteX100" fmla="*/ 438150 w 4105275"/>
              <a:gd name="connsiteY100" fmla="*/ 3562762 h 5686837"/>
              <a:gd name="connsiteX101" fmla="*/ 495300 w 4105275"/>
              <a:gd name="connsiteY101" fmla="*/ 3543712 h 5686837"/>
              <a:gd name="connsiteX102" fmla="*/ 523875 w 4105275"/>
              <a:gd name="connsiteY102" fmla="*/ 3534187 h 5686837"/>
              <a:gd name="connsiteX103" fmla="*/ 552450 w 4105275"/>
              <a:gd name="connsiteY103" fmla="*/ 3524662 h 5686837"/>
              <a:gd name="connsiteX104" fmla="*/ 647700 w 4105275"/>
              <a:gd name="connsiteY104" fmla="*/ 3515137 h 5686837"/>
              <a:gd name="connsiteX105" fmla="*/ 723900 w 4105275"/>
              <a:gd name="connsiteY105" fmla="*/ 3496087 h 5686837"/>
              <a:gd name="connsiteX106" fmla="*/ 781050 w 4105275"/>
              <a:gd name="connsiteY106" fmla="*/ 3477037 h 5686837"/>
              <a:gd name="connsiteX107" fmla="*/ 809625 w 4105275"/>
              <a:gd name="connsiteY107" fmla="*/ 3496087 h 5686837"/>
              <a:gd name="connsiteX108" fmla="*/ 838200 w 4105275"/>
              <a:gd name="connsiteY108" fmla="*/ 3505612 h 5686837"/>
              <a:gd name="connsiteX109" fmla="*/ 847725 w 4105275"/>
              <a:gd name="connsiteY109" fmla="*/ 3534187 h 5686837"/>
              <a:gd name="connsiteX110" fmla="*/ 838200 w 4105275"/>
              <a:gd name="connsiteY110" fmla="*/ 3734212 h 5686837"/>
              <a:gd name="connsiteX111" fmla="*/ 819150 w 4105275"/>
              <a:gd name="connsiteY111" fmla="*/ 3791362 h 5686837"/>
              <a:gd name="connsiteX112" fmla="*/ 800100 w 4105275"/>
              <a:gd name="connsiteY112" fmla="*/ 3858037 h 5686837"/>
              <a:gd name="connsiteX113" fmla="*/ 809625 w 4105275"/>
              <a:gd name="connsiteY113" fmla="*/ 4172362 h 5686837"/>
              <a:gd name="connsiteX114" fmla="*/ 828675 w 4105275"/>
              <a:gd name="connsiteY114" fmla="*/ 4229512 h 5686837"/>
              <a:gd name="connsiteX115" fmla="*/ 857250 w 4105275"/>
              <a:gd name="connsiteY115" fmla="*/ 4296187 h 5686837"/>
              <a:gd name="connsiteX116" fmla="*/ 876300 w 4105275"/>
              <a:gd name="connsiteY116" fmla="*/ 4362862 h 5686837"/>
              <a:gd name="connsiteX117" fmla="*/ 885825 w 4105275"/>
              <a:gd name="connsiteY117" fmla="*/ 4391437 h 5686837"/>
              <a:gd name="connsiteX118" fmla="*/ 876300 w 4105275"/>
              <a:gd name="connsiteY118" fmla="*/ 4486687 h 5686837"/>
              <a:gd name="connsiteX119" fmla="*/ 885825 w 4105275"/>
              <a:gd name="connsiteY119" fmla="*/ 4620037 h 5686837"/>
              <a:gd name="connsiteX120" fmla="*/ 914400 w 4105275"/>
              <a:gd name="connsiteY120" fmla="*/ 4639087 h 5686837"/>
              <a:gd name="connsiteX121" fmla="*/ 1000125 w 4105275"/>
              <a:gd name="connsiteY121" fmla="*/ 4658137 h 5686837"/>
              <a:gd name="connsiteX122" fmla="*/ 1152525 w 4105275"/>
              <a:gd name="connsiteY122" fmla="*/ 4667662 h 5686837"/>
              <a:gd name="connsiteX123" fmla="*/ 1190625 w 4105275"/>
              <a:gd name="connsiteY123" fmla="*/ 4677187 h 5686837"/>
              <a:gd name="connsiteX124" fmla="*/ 1247775 w 4105275"/>
              <a:gd name="connsiteY124" fmla="*/ 4696237 h 5686837"/>
              <a:gd name="connsiteX125" fmla="*/ 1304925 w 4105275"/>
              <a:gd name="connsiteY125" fmla="*/ 4743862 h 5686837"/>
              <a:gd name="connsiteX126" fmla="*/ 1333500 w 4105275"/>
              <a:gd name="connsiteY126" fmla="*/ 4753387 h 5686837"/>
              <a:gd name="connsiteX127" fmla="*/ 1419225 w 4105275"/>
              <a:gd name="connsiteY127" fmla="*/ 4801012 h 5686837"/>
              <a:gd name="connsiteX128" fmla="*/ 1447800 w 4105275"/>
              <a:gd name="connsiteY128" fmla="*/ 4829587 h 5686837"/>
              <a:gd name="connsiteX129" fmla="*/ 1476375 w 4105275"/>
              <a:gd name="connsiteY129" fmla="*/ 4839112 h 5686837"/>
              <a:gd name="connsiteX130" fmla="*/ 1495425 w 4105275"/>
              <a:gd name="connsiteY130" fmla="*/ 4867687 h 5686837"/>
              <a:gd name="connsiteX131" fmla="*/ 1524000 w 4105275"/>
              <a:gd name="connsiteY131" fmla="*/ 4962937 h 5686837"/>
              <a:gd name="connsiteX132" fmla="*/ 1533525 w 4105275"/>
              <a:gd name="connsiteY132" fmla="*/ 4991512 h 5686837"/>
              <a:gd name="connsiteX133" fmla="*/ 1552575 w 4105275"/>
              <a:gd name="connsiteY133" fmla="*/ 5134387 h 5686837"/>
              <a:gd name="connsiteX134" fmla="*/ 1590675 w 4105275"/>
              <a:gd name="connsiteY134" fmla="*/ 5191537 h 5686837"/>
              <a:gd name="connsiteX135" fmla="*/ 1647825 w 4105275"/>
              <a:gd name="connsiteY135" fmla="*/ 5210587 h 5686837"/>
              <a:gd name="connsiteX136" fmla="*/ 1866900 w 4105275"/>
              <a:gd name="connsiteY136" fmla="*/ 5191537 h 5686837"/>
              <a:gd name="connsiteX137" fmla="*/ 1924050 w 4105275"/>
              <a:gd name="connsiteY137" fmla="*/ 5172487 h 5686837"/>
              <a:gd name="connsiteX138" fmla="*/ 1971675 w 4105275"/>
              <a:gd name="connsiteY138" fmla="*/ 5134387 h 5686837"/>
              <a:gd name="connsiteX139" fmla="*/ 2000250 w 4105275"/>
              <a:gd name="connsiteY139" fmla="*/ 5115337 h 5686837"/>
              <a:gd name="connsiteX140" fmla="*/ 2019300 w 4105275"/>
              <a:gd name="connsiteY140" fmla="*/ 5143912 h 5686837"/>
              <a:gd name="connsiteX141" fmla="*/ 2038350 w 4105275"/>
              <a:gd name="connsiteY141" fmla="*/ 5201062 h 5686837"/>
              <a:gd name="connsiteX142" fmla="*/ 2028825 w 4105275"/>
              <a:gd name="connsiteY142" fmla="*/ 5286787 h 5686837"/>
              <a:gd name="connsiteX143" fmla="*/ 2019300 w 4105275"/>
              <a:gd name="connsiteY143" fmla="*/ 5324887 h 5686837"/>
              <a:gd name="connsiteX144" fmla="*/ 2028825 w 4105275"/>
              <a:gd name="connsiteY144" fmla="*/ 5353462 h 5686837"/>
              <a:gd name="connsiteX145" fmla="*/ 2066925 w 4105275"/>
              <a:gd name="connsiteY145" fmla="*/ 5420137 h 5686837"/>
              <a:gd name="connsiteX146" fmla="*/ 2076450 w 4105275"/>
              <a:gd name="connsiteY146" fmla="*/ 5448712 h 5686837"/>
              <a:gd name="connsiteX147" fmla="*/ 2114550 w 4105275"/>
              <a:gd name="connsiteY147" fmla="*/ 5505862 h 5686837"/>
              <a:gd name="connsiteX148" fmla="*/ 2133600 w 4105275"/>
              <a:gd name="connsiteY148" fmla="*/ 5534437 h 5686837"/>
              <a:gd name="connsiteX149" fmla="*/ 2152650 w 4105275"/>
              <a:gd name="connsiteY149" fmla="*/ 5582062 h 5686837"/>
              <a:gd name="connsiteX150" fmla="*/ 2162175 w 4105275"/>
              <a:gd name="connsiteY150" fmla="*/ 5610637 h 5686837"/>
              <a:gd name="connsiteX151" fmla="*/ 2219325 w 4105275"/>
              <a:gd name="connsiteY151" fmla="*/ 5677312 h 5686837"/>
              <a:gd name="connsiteX152" fmla="*/ 2247900 w 4105275"/>
              <a:gd name="connsiteY152" fmla="*/ 5686837 h 5686837"/>
              <a:gd name="connsiteX153" fmla="*/ 2352675 w 4105275"/>
              <a:gd name="connsiteY153" fmla="*/ 5667787 h 5686837"/>
              <a:gd name="connsiteX154" fmla="*/ 2409825 w 4105275"/>
              <a:gd name="connsiteY154" fmla="*/ 5648737 h 5686837"/>
              <a:gd name="connsiteX155" fmla="*/ 2476500 w 4105275"/>
              <a:gd name="connsiteY155" fmla="*/ 5591587 h 5686837"/>
              <a:gd name="connsiteX156" fmla="*/ 2543175 w 4105275"/>
              <a:gd name="connsiteY156" fmla="*/ 5534437 h 5686837"/>
              <a:gd name="connsiteX157" fmla="*/ 2562225 w 4105275"/>
              <a:gd name="connsiteY157" fmla="*/ 5505862 h 5686837"/>
              <a:gd name="connsiteX158" fmla="*/ 2609850 w 4105275"/>
              <a:gd name="connsiteY158" fmla="*/ 5439187 h 5686837"/>
              <a:gd name="connsiteX159" fmla="*/ 2638425 w 4105275"/>
              <a:gd name="connsiteY159" fmla="*/ 5391562 h 5686837"/>
              <a:gd name="connsiteX160" fmla="*/ 2676525 w 4105275"/>
              <a:gd name="connsiteY160" fmla="*/ 5334412 h 5686837"/>
              <a:gd name="connsiteX161" fmla="*/ 2695575 w 4105275"/>
              <a:gd name="connsiteY161" fmla="*/ 5296312 h 5686837"/>
              <a:gd name="connsiteX162" fmla="*/ 2724150 w 4105275"/>
              <a:gd name="connsiteY162" fmla="*/ 5267737 h 5686837"/>
              <a:gd name="connsiteX163" fmla="*/ 2743200 w 4105275"/>
              <a:gd name="connsiteY163" fmla="*/ 5239162 h 5686837"/>
              <a:gd name="connsiteX164" fmla="*/ 2781300 w 4105275"/>
              <a:gd name="connsiteY164" fmla="*/ 5191537 h 5686837"/>
              <a:gd name="connsiteX165" fmla="*/ 2809875 w 4105275"/>
              <a:gd name="connsiteY165" fmla="*/ 5143912 h 5686837"/>
              <a:gd name="connsiteX166" fmla="*/ 2838450 w 4105275"/>
              <a:gd name="connsiteY166" fmla="*/ 5105812 h 5686837"/>
              <a:gd name="connsiteX167" fmla="*/ 2857500 w 4105275"/>
              <a:gd name="connsiteY167" fmla="*/ 5058187 h 5686837"/>
              <a:gd name="connsiteX168" fmla="*/ 2876550 w 4105275"/>
              <a:gd name="connsiteY168" fmla="*/ 5020087 h 5686837"/>
              <a:gd name="connsiteX169" fmla="*/ 2895600 w 4105275"/>
              <a:gd name="connsiteY169" fmla="*/ 4962937 h 5686837"/>
              <a:gd name="connsiteX170" fmla="*/ 2905125 w 4105275"/>
              <a:gd name="connsiteY170" fmla="*/ 4934362 h 5686837"/>
              <a:gd name="connsiteX171" fmla="*/ 2905125 w 4105275"/>
              <a:gd name="connsiteY171" fmla="*/ 4610512 h 5686837"/>
              <a:gd name="connsiteX172" fmla="*/ 2886075 w 4105275"/>
              <a:gd name="connsiteY172" fmla="*/ 4543837 h 5686837"/>
              <a:gd name="connsiteX173" fmla="*/ 2867025 w 4105275"/>
              <a:gd name="connsiteY173" fmla="*/ 4467637 h 5686837"/>
              <a:gd name="connsiteX174" fmla="*/ 2847975 w 4105275"/>
              <a:gd name="connsiteY174" fmla="*/ 4429537 h 5686837"/>
              <a:gd name="connsiteX175" fmla="*/ 2838450 w 4105275"/>
              <a:gd name="connsiteY175" fmla="*/ 4391437 h 5686837"/>
              <a:gd name="connsiteX176" fmla="*/ 2819400 w 4105275"/>
              <a:gd name="connsiteY176" fmla="*/ 4334287 h 5686837"/>
              <a:gd name="connsiteX177" fmla="*/ 2781300 w 4105275"/>
              <a:gd name="connsiteY177" fmla="*/ 4162837 h 5686837"/>
              <a:gd name="connsiteX178" fmla="*/ 2771775 w 4105275"/>
              <a:gd name="connsiteY178" fmla="*/ 4086637 h 5686837"/>
              <a:gd name="connsiteX179" fmla="*/ 2781300 w 4105275"/>
              <a:gd name="connsiteY179" fmla="*/ 3934237 h 5686837"/>
              <a:gd name="connsiteX180" fmla="*/ 2800350 w 4105275"/>
              <a:gd name="connsiteY180" fmla="*/ 3905662 h 5686837"/>
              <a:gd name="connsiteX181" fmla="*/ 2838450 w 4105275"/>
              <a:gd name="connsiteY181" fmla="*/ 3915187 h 5686837"/>
              <a:gd name="connsiteX182" fmla="*/ 2895600 w 4105275"/>
              <a:gd name="connsiteY182" fmla="*/ 4029487 h 5686837"/>
              <a:gd name="connsiteX183" fmla="*/ 2905125 w 4105275"/>
              <a:gd name="connsiteY183" fmla="*/ 4067587 h 5686837"/>
              <a:gd name="connsiteX184" fmla="*/ 2914650 w 4105275"/>
              <a:gd name="connsiteY184" fmla="*/ 4096162 h 5686837"/>
              <a:gd name="connsiteX185" fmla="*/ 2933700 w 4105275"/>
              <a:gd name="connsiteY185" fmla="*/ 4162837 h 5686837"/>
              <a:gd name="connsiteX186" fmla="*/ 2962275 w 4105275"/>
              <a:gd name="connsiteY186" fmla="*/ 4200937 h 5686837"/>
              <a:gd name="connsiteX187" fmla="*/ 3019425 w 4105275"/>
              <a:gd name="connsiteY187" fmla="*/ 4219987 h 5686837"/>
              <a:gd name="connsiteX188" fmla="*/ 3124200 w 4105275"/>
              <a:gd name="connsiteY188" fmla="*/ 4200937 h 5686837"/>
              <a:gd name="connsiteX189" fmla="*/ 3171825 w 4105275"/>
              <a:gd name="connsiteY189" fmla="*/ 4153312 h 5686837"/>
              <a:gd name="connsiteX190" fmla="*/ 3200400 w 4105275"/>
              <a:gd name="connsiteY190" fmla="*/ 4134262 h 5686837"/>
              <a:gd name="connsiteX191" fmla="*/ 3228975 w 4105275"/>
              <a:gd name="connsiteY191" fmla="*/ 4162837 h 5686837"/>
              <a:gd name="connsiteX192" fmla="*/ 3257550 w 4105275"/>
              <a:gd name="connsiteY192" fmla="*/ 4200937 h 5686837"/>
              <a:gd name="connsiteX193" fmla="*/ 3286125 w 4105275"/>
              <a:gd name="connsiteY193" fmla="*/ 4219987 h 5686837"/>
              <a:gd name="connsiteX194" fmla="*/ 3324225 w 4105275"/>
              <a:gd name="connsiteY194" fmla="*/ 4296187 h 5686837"/>
              <a:gd name="connsiteX195" fmla="*/ 3333750 w 4105275"/>
              <a:gd name="connsiteY195" fmla="*/ 4324762 h 5686837"/>
              <a:gd name="connsiteX196" fmla="*/ 3476625 w 4105275"/>
              <a:gd name="connsiteY196" fmla="*/ 4467637 h 5686837"/>
              <a:gd name="connsiteX197" fmla="*/ 3543300 w 4105275"/>
              <a:gd name="connsiteY197" fmla="*/ 4496212 h 5686837"/>
              <a:gd name="connsiteX198" fmla="*/ 3590925 w 4105275"/>
              <a:gd name="connsiteY198" fmla="*/ 4515262 h 5686837"/>
              <a:gd name="connsiteX199" fmla="*/ 3686175 w 4105275"/>
              <a:gd name="connsiteY199" fmla="*/ 4486687 h 5686837"/>
              <a:gd name="connsiteX200" fmla="*/ 3743325 w 4105275"/>
              <a:gd name="connsiteY200" fmla="*/ 4400962 h 5686837"/>
              <a:gd name="connsiteX201" fmla="*/ 3762375 w 4105275"/>
              <a:gd name="connsiteY201" fmla="*/ 4372387 h 5686837"/>
              <a:gd name="connsiteX202" fmla="*/ 3771900 w 4105275"/>
              <a:gd name="connsiteY202" fmla="*/ 4343812 h 5686837"/>
              <a:gd name="connsiteX203" fmla="*/ 3810000 w 4105275"/>
              <a:gd name="connsiteY203" fmla="*/ 4248562 h 5686837"/>
              <a:gd name="connsiteX204" fmla="*/ 3790950 w 4105275"/>
              <a:gd name="connsiteY204" fmla="*/ 4134262 h 5686837"/>
              <a:gd name="connsiteX205" fmla="*/ 3743325 w 4105275"/>
              <a:gd name="connsiteY205" fmla="*/ 4077112 h 5686837"/>
              <a:gd name="connsiteX206" fmla="*/ 3714750 w 4105275"/>
              <a:gd name="connsiteY206" fmla="*/ 4019962 h 5686837"/>
              <a:gd name="connsiteX207" fmla="*/ 3705225 w 4105275"/>
              <a:gd name="connsiteY207" fmla="*/ 3924712 h 5686837"/>
              <a:gd name="connsiteX208" fmla="*/ 3733800 w 4105275"/>
              <a:gd name="connsiteY208" fmla="*/ 3838987 h 5686837"/>
              <a:gd name="connsiteX209" fmla="*/ 3762375 w 4105275"/>
              <a:gd name="connsiteY209" fmla="*/ 3810412 h 5686837"/>
              <a:gd name="connsiteX210" fmla="*/ 3810000 w 4105275"/>
              <a:gd name="connsiteY210" fmla="*/ 3743737 h 5686837"/>
              <a:gd name="connsiteX211" fmla="*/ 3819525 w 4105275"/>
              <a:gd name="connsiteY211" fmla="*/ 3696112 h 5686837"/>
              <a:gd name="connsiteX212" fmla="*/ 3829050 w 4105275"/>
              <a:gd name="connsiteY212" fmla="*/ 3667537 h 5686837"/>
              <a:gd name="connsiteX213" fmla="*/ 3819525 w 4105275"/>
              <a:gd name="connsiteY213" fmla="*/ 3610387 h 5686837"/>
              <a:gd name="connsiteX214" fmla="*/ 3810000 w 4105275"/>
              <a:gd name="connsiteY214" fmla="*/ 3572287 h 5686837"/>
              <a:gd name="connsiteX215" fmla="*/ 3781425 w 4105275"/>
              <a:gd name="connsiteY215" fmla="*/ 3477037 h 5686837"/>
              <a:gd name="connsiteX216" fmla="*/ 3810000 w 4105275"/>
              <a:gd name="connsiteY216" fmla="*/ 3429412 h 5686837"/>
              <a:gd name="connsiteX217" fmla="*/ 4010025 w 4105275"/>
              <a:gd name="connsiteY217" fmla="*/ 3391312 h 5686837"/>
              <a:gd name="connsiteX218" fmla="*/ 4029075 w 4105275"/>
              <a:gd name="connsiteY218" fmla="*/ 3267487 h 5686837"/>
              <a:gd name="connsiteX219" fmla="*/ 4048125 w 4105275"/>
              <a:gd name="connsiteY219" fmla="*/ 3210337 h 5686837"/>
              <a:gd name="connsiteX220" fmla="*/ 4057650 w 4105275"/>
              <a:gd name="connsiteY220" fmla="*/ 3134137 h 5686837"/>
              <a:gd name="connsiteX221" fmla="*/ 4038600 w 4105275"/>
              <a:gd name="connsiteY221" fmla="*/ 3096037 h 5686837"/>
              <a:gd name="connsiteX222" fmla="*/ 4010025 w 4105275"/>
              <a:gd name="connsiteY222" fmla="*/ 3038887 h 5686837"/>
              <a:gd name="connsiteX223" fmla="*/ 3981450 w 4105275"/>
              <a:gd name="connsiteY223" fmla="*/ 2876962 h 5686837"/>
              <a:gd name="connsiteX224" fmla="*/ 3962400 w 4105275"/>
              <a:gd name="connsiteY224" fmla="*/ 2819812 h 5686837"/>
              <a:gd name="connsiteX225" fmla="*/ 3952875 w 4105275"/>
              <a:gd name="connsiteY225" fmla="*/ 2791237 h 5686837"/>
              <a:gd name="connsiteX226" fmla="*/ 3933825 w 4105275"/>
              <a:gd name="connsiteY226" fmla="*/ 2705512 h 5686837"/>
              <a:gd name="connsiteX227" fmla="*/ 3924300 w 4105275"/>
              <a:gd name="connsiteY227" fmla="*/ 2676937 h 5686837"/>
              <a:gd name="connsiteX228" fmla="*/ 3933825 w 4105275"/>
              <a:gd name="connsiteY228" fmla="*/ 2505487 h 5686837"/>
              <a:gd name="connsiteX229" fmla="*/ 3943350 w 4105275"/>
              <a:gd name="connsiteY229" fmla="*/ 2438812 h 5686837"/>
              <a:gd name="connsiteX230" fmla="*/ 3952875 w 4105275"/>
              <a:gd name="connsiteY230" fmla="*/ 2305462 h 5686837"/>
              <a:gd name="connsiteX231" fmla="*/ 3971925 w 4105275"/>
              <a:gd name="connsiteY231" fmla="*/ 2229262 h 5686837"/>
              <a:gd name="connsiteX232" fmla="*/ 4000500 w 4105275"/>
              <a:gd name="connsiteY232" fmla="*/ 2219737 h 5686837"/>
              <a:gd name="connsiteX233" fmla="*/ 4057650 w 4105275"/>
              <a:gd name="connsiteY233" fmla="*/ 2181637 h 5686837"/>
              <a:gd name="connsiteX234" fmla="*/ 4105275 w 4105275"/>
              <a:gd name="connsiteY234" fmla="*/ 2076862 h 5686837"/>
              <a:gd name="connsiteX235" fmla="*/ 4095750 w 4105275"/>
              <a:gd name="connsiteY235" fmla="*/ 1676812 h 5686837"/>
              <a:gd name="connsiteX236" fmla="*/ 4086225 w 4105275"/>
              <a:gd name="connsiteY236" fmla="*/ 1524412 h 5686837"/>
              <a:gd name="connsiteX237" fmla="*/ 4000500 w 4105275"/>
              <a:gd name="connsiteY237" fmla="*/ 1514887 h 5686837"/>
              <a:gd name="connsiteX238" fmla="*/ 3914775 w 4105275"/>
              <a:gd name="connsiteY238" fmla="*/ 1438687 h 5686837"/>
              <a:gd name="connsiteX239" fmla="*/ 3886200 w 4105275"/>
              <a:gd name="connsiteY239" fmla="*/ 1400587 h 5686837"/>
              <a:gd name="connsiteX240" fmla="*/ 3829050 w 4105275"/>
              <a:gd name="connsiteY240" fmla="*/ 1362487 h 5686837"/>
              <a:gd name="connsiteX241" fmla="*/ 3600450 w 4105275"/>
              <a:gd name="connsiteY241" fmla="*/ 1391062 h 5686837"/>
              <a:gd name="connsiteX242" fmla="*/ 3571875 w 4105275"/>
              <a:gd name="connsiteY242" fmla="*/ 1400587 h 5686837"/>
              <a:gd name="connsiteX243" fmla="*/ 3514725 w 4105275"/>
              <a:gd name="connsiteY243" fmla="*/ 1372012 h 5686837"/>
              <a:gd name="connsiteX244" fmla="*/ 3448050 w 4105275"/>
              <a:gd name="connsiteY244" fmla="*/ 1314862 h 5686837"/>
              <a:gd name="connsiteX245" fmla="*/ 3390900 w 4105275"/>
              <a:gd name="connsiteY245" fmla="*/ 1276762 h 5686837"/>
              <a:gd name="connsiteX246" fmla="*/ 3324225 w 4105275"/>
              <a:gd name="connsiteY246" fmla="*/ 1229137 h 5686837"/>
              <a:gd name="connsiteX247" fmla="*/ 3295650 w 4105275"/>
              <a:gd name="connsiteY247" fmla="*/ 1219612 h 5686837"/>
              <a:gd name="connsiteX248" fmla="*/ 3267075 w 4105275"/>
              <a:gd name="connsiteY248" fmla="*/ 1200562 h 5686837"/>
              <a:gd name="connsiteX249" fmla="*/ 3219450 w 4105275"/>
              <a:gd name="connsiteY249" fmla="*/ 1191037 h 5686837"/>
              <a:gd name="connsiteX250" fmla="*/ 3143250 w 4105275"/>
              <a:gd name="connsiteY250" fmla="*/ 1171987 h 5686837"/>
              <a:gd name="connsiteX251" fmla="*/ 2962275 w 4105275"/>
              <a:gd name="connsiteY251" fmla="*/ 1191037 h 5686837"/>
              <a:gd name="connsiteX252" fmla="*/ 2895600 w 4105275"/>
              <a:gd name="connsiteY252" fmla="*/ 1219612 h 5686837"/>
              <a:gd name="connsiteX253" fmla="*/ 2867025 w 4105275"/>
              <a:gd name="connsiteY253" fmla="*/ 1238662 h 5686837"/>
              <a:gd name="connsiteX254" fmla="*/ 2514600 w 4105275"/>
              <a:gd name="connsiteY254" fmla="*/ 1210087 h 5686837"/>
              <a:gd name="connsiteX255" fmla="*/ 2428875 w 4105275"/>
              <a:gd name="connsiteY255" fmla="*/ 1171987 h 5686837"/>
              <a:gd name="connsiteX256" fmla="*/ 2400300 w 4105275"/>
              <a:gd name="connsiteY256" fmla="*/ 1162462 h 5686837"/>
              <a:gd name="connsiteX257" fmla="*/ 2362200 w 4105275"/>
              <a:gd name="connsiteY257" fmla="*/ 1143412 h 5686837"/>
              <a:gd name="connsiteX258" fmla="*/ 2295525 w 4105275"/>
              <a:gd name="connsiteY258" fmla="*/ 1124362 h 5686837"/>
              <a:gd name="connsiteX259" fmla="*/ 2257425 w 4105275"/>
              <a:gd name="connsiteY259" fmla="*/ 1105312 h 5686837"/>
              <a:gd name="connsiteX260" fmla="*/ 2162175 w 4105275"/>
              <a:gd name="connsiteY260" fmla="*/ 1076737 h 5686837"/>
              <a:gd name="connsiteX261" fmla="*/ 2076450 w 4105275"/>
              <a:gd name="connsiteY261" fmla="*/ 1010062 h 5686837"/>
              <a:gd name="connsiteX262" fmla="*/ 2057400 w 4105275"/>
              <a:gd name="connsiteY262" fmla="*/ 981487 h 5686837"/>
              <a:gd name="connsiteX263" fmla="*/ 2066925 w 4105275"/>
              <a:gd name="connsiteY263" fmla="*/ 876712 h 5686837"/>
              <a:gd name="connsiteX264" fmla="*/ 2085975 w 4105275"/>
              <a:gd name="connsiteY264" fmla="*/ 819562 h 5686837"/>
              <a:gd name="connsiteX265" fmla="*/ 2095500 w 4105275"/>
              <a:gd name="connsiteY265" fmla="*/ 790987 h 5686837"/>
              <a:gd name="connsiteX266" fmla="*/ 2085975 w 4105275"/>
              <a:gd name="connsiteY266" fmla="*/ 743362 h 5686837"/>
              <a:gd name="connsiteX267" fmla="*/ 2000250 w 4105275"/>
              <a:gd name="connsiteY267" fmla="*/ 695737 h 5686837"/>
              <a:gd name="connsiteX268" fmla="*/ 1971675 w 4105275"/>
              <a:gd name="connsiteY268" fmla="*/ 667162 h 5686837"/>
              <a:gd name="connsiteX269" fmla="*/ 1943100 w 4105275"/>
              <a:gd name="connsiteY269" fmla="*/ 657637 h 5686837"/>
              <a:gd name="connsiteX270" fmla="*/ 1895475 w 4105275"/>
              <a:gd name="connsiteY270" fmla="*/ 638587 h 5686837"/>
              <a:gd name="connsiteX271" fmla="*/ 1866900 w 4105275"/>
              <a:gd name="connsiteY271" fmla="*/ 629062 h 5686837"/>
              <a:gd name="connsiteX272" fmla="*/ 1809750 w 4105275"/>
              <a:gd name="connsiteY272" fmla="*/ 590962 h 5686837"/>
              <a:gd name="connsiteX273" fmla="*/ 1800225 w 4105275"/>
              <a:gd name="connsiteY273" fmla="*/ 552862 h 5686837"/>
              <a:gd name="connsiteX274" fmla="*/ 1743075 w 4105275"/>
              <a:gd name="connsiteY274" fmla="*/ 495712 h 5686837"/>
              <a:gd name="connsiteX275" fmla="*/ 1666875 w 4105275"/>
              <a:gd name="connsiteY275" fmla="*/ 467137 h 5686837"/>
              <a:gd name="connsiteX276" fmla="*/ 1638300 w 4105275"/>
              <a:gd name="connsiteY276" fmla="*/ 457612 h 5686837"/>
              <a:gd name="connsiteX277" fmla="*/ 1562100 w 4105275"/>
              <a:gd name="connsiteY277" fmla="*/ 448087 h 5686837"/>
              <a:gd name="connsiteX278" fmla="*/ 1466850 w 4105275"/>
              <a:gd name="connsiteY278" fmla="*/ 457612 h 5686837"/>
              <a:gd name="connsiteX279" fmla="*/ 1438275 w 4105275"/>
              <a:gd name="connsiteY279" fmla="*/ 467137 h 5686837"/>
              <a:gd name="connsiteX280" fmla="*/ 1428750 w 4105275"/>
              <a:gd name="connsiteY280" fmla="*/ 495712 h 5686837"/>
              <a:gd name="connsiteX281" fmla="*/ 1371600 w 4105275"/>
              <a:gd name="connsiteY281" fmla="*/ 514762 h 5686837"/>
              <a:gd name="connsiteX282" fmla="*/ 1343025 w 4105275"/>
              <a:gd name="connsiteY282" fmla="*/ 505237 h 5686837"/>
              <a:gd name="connsiteX283" fmla="*/ 1304925 w 4105275"/>
              <a:gd name="connsiteY283" fmla="*/ 448087 h 5686837"/>
              <a:gd name="connsiteX284" fmla="*/ 1295400 w 4105275"/>
              <a:gd name="connsiteY284" fmla="*/ 409987 h 5686837"/>
              <a:gd name="connsiteX285" fmla="*/ 1276350 w 4105275"/>
              <a:gd name="connsiteY285" fmla="*/ 314737 h 5686837"/>
              <a:gd name="connsiteX286" fmla="*/ 1238250 w 4105275"/>
              <a:gd name="connsiteY286" fmla="*/ 257587 h 5686837"/>
              <a:gd name="connsiteX287" fmla="*/ 1171575 w 4105275"/>
              <a:gd name="connsiteY287" fmla="*/ 267112 h 5686837"/>
              <a:gd name="connsiteX288" fmla="*/ 1143000 w 4105275"/>
              <a:gd name="connsiteY288" fmla="*/ 276637 h 5686837"/>
              <a:gd name="connsiteX289" fmla="*/ 1114425 w 4105275"/>
              <a:gd name="connsiteY289" fmla="*/ 267112 h 5686837"/>
              <a:gd name="connsiteX290" fmla="*/ 1114425 w 4105275"/>
              <a:gd name="connsiteY290" fmla="*/ 143287 h 5686837"/>
              <a:gd name="connsiteX291" fmla="*/ 1123950 w 4105275"/>
              <a:gd name="connsiteY291" fmla="*/ 105187 h 5686837"/>
              <a:gd name="connsiteX292" fmla="*/ 1152525 w 4105275"/>
              <a:gd name="connsiteY292" fmla="*/ 86137 h 5686837"/>
              <a:gd name="connsiteX293" fmla="*/ 1143000 w 4105275"/>
              <a:gd name="connsiteY293" fmla="*/ 38512 h 5686837"/>
              <a:gd name="connsiteX294" fmla="*/ 1114425 w 4105275"/>
              <a:gd name="connsiteY294" fmla="*/ 19462 h 568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4105275" h="5686837">
                <a:moveTo>
                  <a:pt x="1114425" y="19462"/>
                </a:moveTo>
                <a:lnTo>
                  <a:pt x="1114425" y="19462"/>
                </a:lnTo>
                <a:cubicBezTo>
                  <a:pt x="1085850" y="13112"/>
                  <a:pt x="1057915" y="2238"/>
                  <a:pt x="1028700" y="412"/>
                </a:cubicBezTo>
                <a:cubicBezTo>
                  <a:pt x="984486" y="-2351"/>
                  <a:pt x="959010" y="8939"/>
                  <a:pt x="923925" y="28987"/>
                </a:cubicBezTo>
                <a:cubicBezTo>
                  <a:pt x="913986" y="34667"/>
                  <a:pt x="905872" y="43528"/>
                  <a:pt x="895350" y="48037"/>
                </a:cubicBezTo>
                <a:cubicBezTo>
                  <a:pt x="883318" y="53194"/>
                  <a:pt x="869950" y="54387"/>
                  <a:pt x="857250" y="57562"/>
                </a:cubicBezTo>
                <a:cubicBezTo>
                  <a:pt x="838200" y="70262"/>
                  <a:pt x="816289" y="79473"/>
                  <a:pt x="800100" y="95662"/>
                </a:cubicBezTo>
                <a:cubicBezTo>
                  <a:pt x="790575" y="105187"/>
                  <a:pt x="780149" y="113889"/>
                  <a:pt x="771525" y="124237"/>
                </a:cubicBezTo>
                <a:cubicBezTo>
                  <a:pt x="764196" y="133031"/>
                  <a:pt x="761414" y="145661"/>
                  <a:pt x="752475" y="152812"/>
                </a:cubicBezTo>
                <a:cubicBezTo>
                  <a:pt x="744635" y="159084"/>
                  <a:pt x="733425" y="159162"/>
                  <a:pt x="723900" y="162337"/>
                </a:cubicBezTo>
                <a:lnTo>
                  <a:pt x="695325" y="248062"/>
                </a:lnTo>
                <a:lnTo>
                  <a:pt x="685800" y="276637"/>
                </a:lnTo>
                <a:cubicBezTo>
                  <a:pt x="682625" y="311562"/>
                  <a:pt x="689299" y="348851"/>
                  <a:pt x="676275" y="381412"/>
                </a:cubicBezTo>
                <a:cubicBezTo>
                  <a:pt x="672546" y="390734"/>
                  <a:pt x="656054" y="377456"/>
                  <a:pt x="647700" y="371887"/>
                </a:cubicBezTo>
                <a:cubicBezTo>
                  <a:pt x="636492" y="364415"/>
                  <a:pt x="630900" y="349854"/>
                  <a:pt x="619125" y="343312"/>
                </a:cubicBezTo>
                <a:cubicBezTo>
                  <a:pt x="601572" y="333560"/>
                  <a:pt x="561975" y="324262"/>
                  <a:pt x="561975" y="324262"/>
                </a:cubicBezTo>
                <a:cubicBezTo>
                  <a:pt x="559603" y="324736"/>
                  <a:pt x="495538" y="335502"/>
                  <a:pt x="485775" y="343312"/>
                </a:cubicBezTo>
                <a:cubicBezTo>
                  <a:pt x="470777" y="355311"/>
                  <a:pt x="457050" y="396862"/>
                  <a:pt x="447675" y="409987"/>
                </a:cubicBezTo>
                <a:cubicBezTo>
                  <a:pt x="412566" y="459140"/>
                  <a:pt x="425246" y="416745"/>
                  <a:pt x="400050" y="467137"/>
                </a:cubicBezTo>
                <a:cubicBezTo>
                  <a:pt x="360615" y="546007"/>
                  <a:pt x="426070" y="442395"/>
                  <a:pt x="371475" y="524287"/>
                </a:cubicBezTo>
                <a:cubicBezTo>
                  <a:pt x="374650" y="594137"/>
                  <a:pt x="373551" y="664313"/>
                  <a:pt x="381000" y="733837"/>
                </a:cubicBezTo>
                <a:cubicBezTo>
                  <a:pt x="383139" y="753803"/>
                  <a:pt x="393700" y="771937"/>
                  <a:pt x="400050" y="790987"/>
                </a:cubicBezTo>
                <a:cubicBezTo>
                  <a:pt x="403225" y="800512"/>
                  <a:pt x="404006" y="811208"/>
                  <a:pt x="409575" y="819562"/>
                </a:cubicBezTo>
                <a:cubicBezTo>
                  <a:pt x="415925" y="829087"/>
                  <a:pt x="423505" y="837898"/>
                  <a:pt x="428625" y="848137"/>
                </a:cubicBezTo>
                <a:cubicBezTo>
                  <a:pt x="433115" y="857117"/>
                  <a:pt x="433274" y="867935"/>
                  <a:pt x="438150" y="876712"/>
                </a:cubicBezTo>
                <a:cubicBezTo>
                  <a:pt x="461241" y="918276"/>
                  <a:pt x="484909" y="955798"/>
                  <a:pt x="533400" y="971962"/>
                </a:cubicBezTo>
                <a:cubicBezTo>
                  <a:pt x="542925" y="975137"/>
                  <a:pt x="551964" y="980717"/>
                  <a:pt x="561975" y="981487"/>
                </a:cubicBezTo>
                <a:cubicBezTo>
                  <a:pt x="634854" y="987093"/>
                  <a:pt x="708025" y="987837"/>
                  <a:pt x="781050" y="991012"/>
                </a:cubicBezTo>
                <a:cubicBezTo>
                  <a:pt x="787400" y="1000537"/>
                  <a:pt x="794980" y="1009348"/>
                  <a:pt x="800100" y="1019587"/>
                </a:cubicBezTo>
                <a:cubicBezTo>
                  <a:pt x="804590" y="1028567"/>
                  <a:pt x="803353" y="1040322"/>
                  <a:pt x="809625" y="1048162"/>
                </a:cubicBezTo>
                <a:cubicBezTo>
                  <a:pt x="816776" y="1057101"/>
                  <a:pt x="828675" y="1060862"/>
                  <a:pt x="838200" y="1067212"/>
                </a:cubicBezTo>
                <a:cubicBezTo>
                  <a:pt x="844550" y="1076737"/>
                  <a:pt x="847542" y="1089720"/>
                  <a:pt x="857250" y="1095787"/>
                </a:cubicBezTo>
                <a:cubicBezTo>
                  <a:pt x="874278" y="1106430"/>
                  <a:pt x="895350" y="1108487"/>
                  <a:pt x="914400" y="1114837"/>
                </a:cubicBezTo>
                <a:cubicBezTo>
                  <a:pt x="986224" y="1138778"/>
                  <a:pt x="897692" y="1106483"/>
                  <a:pt x="971550" y="1143412"/>
                </a:cubicBezTo>
                <a:cubicBezTo>
                  <a:pt x="980530" y="1147902"/>
                  <a:pt x="991145" y="1148447"/>
                  <a:pt x="1000125" y="1152937"/>
                </a:cubicBezTo>
                <a:cubicBezTo>
                  <a:pt x="1010364" y="1158057"/>
                  <a:pt x="1018239" y="1167338"/>
                  <a:pt x="1028700" y="1171987"/>
                </a:cubicBezTo>
                <a:cubicBezTo>
                  <a:pt x="1047050" y="1180142"/>
                  <a:pt x="1085850" y="1191037"/>
                  <a:pt x="1085850" y="1191037"/>
                </a:cubicBezTo>
                <a:cubicBezTo>
                  <a:pt x="1092200" y="1200562"/>
                  <a:pt x="1103018" y="1208320"/>
                  <a:pt x="1104900" y="1219612"/>
                </a:cubicBezTo>
                <a:cubicBezTo>
                  <a:pt x="1106551" y="1229516"/>
                  <a:pt x="1098017" y="1238501"/>
                  <a:pt x="1095375" y="1248187"/>
                </a:cubicBezTo>
                <a:cubicBezTo>
                  <a:pt x="1088486" y="1273446"/>
                  <a:pt x="1081460" y="1298714"/>
                  <a:pt x="1076325" y="1324387"/>
                </a:cubicBezTo>
                <a:cubicBezTo>
                  <a:pt x="1056960" y="1421213"/>
                  <a:pt x="1076801" y="1332246"/>
                  <a:pt x="1057275" y="1400587"/>
                </a:cubicBezTo>
                <a:cubicBezTo>
                  <a:pt x="1053679" y="1413174"/>
                  <a:pt x="1051346" y="1426100"/>
                  <a:pt x="1047750" y="1438687"/>
                </a:cubicBezTo>
                <a:cubicBezTo>
                  <a:pt x="1040117" y="1465402"/>
                  <a:pt x="1033689" y="1479962"/>
                  <a:pt x="1019175" y="1505362"/>
                </a:cubicBezTo>
                <a:cubicBezTo>
                  <a:pt x="1013495" y="1515301"/>
                  <a:pt x="1008220" y="1525842"/>
                  <a:pt x="1000125" y="1533937"/>
                </a:cubicBezTo>
                <a:cubicBezTo>
                  <a:pt x="976924" y="1557138"/>
                  <a:pt x="964054" y="1553768"/>
                  <a:pt x="933450" y="1562512"/>
                </a:cubicBezTo>
                <a:cubicBezTo>
                  <a:pt x="837797" y="1589841"/>
                  <a:pt x="985882" y="1551785"/>
                  <a:pt x="866775" y="1581562"/>
                </a:cubicBezTo>
                <a:cubicBezTo>
                  <a:pt x="747294" y="1573028"/>
                  <a:pt x="704073" y="1563984"/>
                  <a:pt x="581025" y="1581562"/>
                </a:cubicBezTo>
                <a:cubicBezTo>
                  <a:pt x="534881" y="1588154"/>
                  <a:pt x="539518" y="1602315"/>
                  <a:pt x="504825" y="1619662"/>
                </a:cubicBezTo>
                <a:cubicBezTo>
                  <a:pt x="495845" y="1624152"/>
                  <a:pt x="485027" y="1624311"/>
                  <a:pt x="476250" y="1629187"/>
                </a:cubicBezTo>
                <a:cubicBezTo>
                  <a:pt x="456236" y="1640306"/>
                  <a:pt x="419100" y="1667287"/>
                  <a:pt x="419100" y="1667287"/>
                </a:cubicBezTo>
                <a:cubicBezTo>
                  <a:pt x="403225" y="1664112"/>
                  <a:pt x="387094" y="1662022"/>
                  <a:pt x="371475" y="1657762"/>
                </a:cubicBezTo>
                <a:cubicBezTo>
                  <a:pt x="352102" y="1652478"/>
                  <a:pt x="314325" y="1638712"/>
                  <a:pt x="314325" y="1638712"/>
                </a:cubicBezTo>
                <a:cubicBezTo>
                  <a:pt x="301625" y="1645062"/>
                  <a:pt x="286265" y="1647722"/>
                  <a:pt x="276225" y="1657762"/>
                </a:cubicBezTo>
                <a:cubicBezTo>
                  <a:pt x="257506" y="1676481"/>
                  <a:pt x="270854" y="1705640"/>
                  <a:pt x="276225" y="1724437"/>
                </a:cubicBezTo>
                <a:cubicBezTo>
                  <a:pt x="278983" y="1734091"/>
                  <a:pt x="279322" y="1745299"/>
                  <a:pt x="285750" y="1753012"/>
                </a:cubicBezTo>
                <a:cubicBezTo>
                  <a:pt x="295913" y="1765208"/>
                  <a:pt x="313303" y="1769722"/>
                  <a:pt x="323850" y="1781587"/>
                </a:cubicBezTo>
                <a:cubicBezTo>
                  <a:pt x="339061" y="1798699"/>
                  <a:pt x="349250" y="1819687"/>
                  <a:pt x="361950" y="1838737"/>
                </a:cubicBezTo>
                <a:cubicBezTo>
                  <a:pt x="368300" y="1848262"/>
                  <a:pt x="370140" y="1863692"/>
                  <a:pt x="381000" y="1867312"/>
                </a:cubicBezTo>
                <a:cubicBezTo>
                  <a:pt x="400050" y="1873662"/>
                  <a:pt x="421442" y="1875223"/>
                  <a:pt x="438150" y="1886362"/>
                </a:cubicBezTo>
                <a:cubicBezTo>
                  <a:pt x="447675" y="1892712"/>
                  <a:pt x="455531" y="1903013"/>
                  <a:pt x="466725" y="1905412"/>
                </a:cubicBezTo>
                <a:cubicBezTo>
                  <a:pt x="501016" y="1912760"/>
                  <a:pt x="536575" y="1911762"/>
                  <a:pt x="571500" y="1914937"/>
                </a:cubicBezTo>
                <a:cubicBezTo>
                  <a:pt x="596421" y="1989699"/>
                  <a:pt x="594764" y="1956330"/>
                  <a:pt x="581025" y="2038762"/>
                </a:cubicBezTo>
                <a:cubicBezTo>
                  <a:pt x="576855" y="2063784"/>
                  <a:pt x="575106" y="2096837"/>
                  <a:pt x="552450" y="2114962"/>
                </a:cubicBezTo>
                <a:cubicBezTo>
                  <a:pt x="544610" y="2121234"/>
                  <a:pt x="533103" y="2120532"/>
                  <a:pt x="523875" y="2124487"/>
                </a:cubicBezTo>
                <a:cubicBezTo>
                  <a:pt x="479995" y="2143293"/>
                  <a:pt x="489868" y="2139444"/>
                  <a:pt x="457200" y="2172112"/>
                </a:cubicBezTo>
                <a:cubicBezTo>
                  <a:pt x="452315" y="2186766"/>
                  <a:pt x="436685" y="2214608"/>
                  <a:pt x="457200" y="2229262"/>
                </a:cubicBezTo>
                <a:cubicBezTo>
                  <a:pt x="473540" y="2240934"/>
                  <a:pt x="497642" y="2237173"/>
                  <a:pt x="514350" y="2248312"/>
                </a:cubicBezTo>
                <a:cubicBezTo>
                  <a:pt x="523875" y="2254662"/>
                  <a:pt x="532065" y="2263742"/>
                  <a:pt x="542925" y="2267362"/>
                </a:cubicBezTo>
                <a:cubicBezTo>
                  <a:pt x="561247" y="2273469"/>
                  <a:pt x="581222" y="2272697"/>
                  <a:pt x="600075" y="2276887"/>
                </a:cubicBezTo>
                <a:cubicBezTo>
                  <a:pt x="609876" y="2279065"/>
                  <a:pt x="619125" y="2283237"/>
                  <a:pt x="628650" y="2286412"/>
                </a:cubicBezTo>
                <a:cubicBezTo>
                  <a:pt x="631825" y="2295937"/>
                  <a:pt x="633685" y="2306007"/>
                  <a:pt x="638175" y="2314987"/>
                </a:cubicBezTo>
                <a:cubicBezTo>
                  <a:pt x="653878" y="2346393"/>
                  <a:pt x="676903" y="2347382"/>
                  <a:pt x="647700" y="2391187"/>
                </a:cubicBezTo>
                <a:cubicBezTo>
                  <a:pt x="642131" y="2399541"/>
                  <a:pt x="628650" y="2397537"/>
                  <a:pt x="619125" y="2400712"/>
                </a:cubicBezTo>
                <a:cubicBezTo>
                  <a:pt x="609600" y="2413412"/>
                  <a:pt x="600881" y="2426759"/>
                  <a:pt x="590550" y="2438812"/>
                </a:cubicBezTo>
                <a:cubicBezTo>
                  <a:pt x="569845" y="2462968"/>
                  <a:pt x="555880" y="2466813"/>
                  <a:pt x="542925" y="2495962"/>
                </a:cubicBezTo>
                <a:cubicBezTo>
                  <a:pt x="497585" y="2597977"/>
                  <a:pt x="547938" y="2517018"/>
                  <a:pt x="504825" y="2581687"/>
                </a:cubicBezTo>
                <a:cubicBezTo>
                  <a:pt x="508000" y="2600737"/>
                  <a:pt x="510160" y="2619984"/>
                  <a:pt x="514350" y="2638837"/>
                </a:cubicBezTo>
                <a:cubicBezTo>
                  <a:pt x="516528" y="2648638"/>
                  <a:pt x="523875" y="2657372"/>
                  <a:pt x="523875" y="2667412"/>
                </a:cubicBezTo>
                <a:cubicBezTo>
                  <a:pt x="523875" y="2696163"/>
                  <a:pt x="519077" y="2724777"/>
                  <a:pt x="514350" y="2753137"/>
                </a:cubicBezTo>
                <a:cubicBezTo>
                  <a:pt x="512699" y="2763041"/>
                  <a:pt x="511097" y="2773872"/>
                  <a:pt x="504825" y="2781712"/>
                </a:cubicBezTo>
                <a:cubicBezTo>
                  <a:pt x="497674" y="2790651"/>
                  <a:pt x="485775" y="2794412"/>
                  <a:pt x="476250" y="2800762"/>
                </a:cubicBezTo>
                <a:cubicBezTo>
                  <a:pt x="462999" y="2820638"/>
                  <a:pt x="443815" y="2850559"/>
                  <a:pt x="428625" y="2867437"/>
                </a:cubicBezTo>
                <a:cubicBezTo>
                  <a:pt x="400225" y="2898992"/>
                  <a:pt x="370763" y="2916486"/>
                  <a:pt x="352425" y="2953162"/>
                </a:cubicBezTo>
                <a:cubicBezTo>
                  <a:pt x="347935" y="2962142"/>
                  <a:pt x="346075" y="2972212"/>
                  <a:pt x="342900" y="2981737"/>
                </a:cubicBezTo>
                <a:cubicBezTo>
                  <a:pt x="346183" y="3008004"/>
                  <a:pt x="347267" y="3057146"/>
                  <a:pt x="361950" y="3086512"/>
                </a:cubicBezTo>
                <a:cubicBezTo>
                  <a:pt x="367070" y="3096751"/>
                  <a:pt x="374650" y="3105562"/>
                  <a:pt x="381000" y="3115087"/>
                </a:cubicBezTo>
                <a:cubicBezTo>
                  <a:pt x="377825" y="3124612"/>
                  <a:pt x="377747" y="3135822"/>
                  <a:pt x="371475" y="3143662"/>
                </a:cubicBezTo>
                <a:cubicBezTo>
                  <a:pt x="304946" y="3226823"/>
                  <a:pt x="323955" y="3192166"/>
                  <a:pt x="257175" y="3238912"/>
                </a:cubicBezTo>
                <a:cubicBezTo>
                  <a:pt x="250637" y="3243488"/>
                  <a:pt x="198296" y="3288639"/>
                  <a:pt x="180975" y="3296062"/>
                </a:cubicBezTo>
                <a:cubicBezTo>
                  <a:pt x="152103" y="3308436"/>
                  <a:pt x="74359" y="3313200"/>
                  <a:pt x="57150" y="3315112"/>
                </a:cubicBezTo>
                <a:cubicBezTo>
                  <a:pt x="47625" y="3318287"/>
                  <a:pt x="36415" y="3318365"/>
                  <a:pt x="28575" y="3324637"/>
                </a:cubicBezTo>
                <a:cubicBezTo>
                  <a:pt x="11789" y="3338066"/>
                  <a:pt x="6275" y="3362963"/>
                  <a:pt x="0" y="3381787"/>
                </a:cubicBezTo>
                <a:cubicBezTo>
                  <a:pt x="3175" y="3416712"/>
                  <a:pt x="-788" y="3453044"/>
                  <a:pt x="9525" y="3486562"/>
                </a:cubicBezTo>
                <a:cubicBezTo>
                  <a:pt x="15160" y="3504875"/>
                  <a:pt x="65683" y="3511982"/>
                  <a:pt x="76200" y="3515137"/>
                </a:cubicBezTo>
                <a:cubicBezTo>
                  <a:pt x="95434" y="3520907"/>
                  <a:pt x="114300" y="3527837"/>
                  <a:pt x="133350" y="3534187"/>
                </a:cubicBezTo>
                <a:lnTo>
                  <a:pt x="219075" y="3562762"/>
                </a:lnTo>
                <a:lnTo>
                  <a:pt x="247650" y="3572287"/>
                </a:lnTo>
                <a:cubicBezTo>
                  <a:pt x="257175" y="3575462"/>
                  <a:pt x="266485" y="3579377"/>
                  <a:pt x="276225" y="3581812"/>
                </a:cubicBezTo>
                <a:lnTo>
                  <a:pt x="314325" y="3591337"/>
                </a:lnTo>
                <a:cubicBezTo>
                  <a:pt x="346075" y="3588162"/>
                  <a:pt x="378484" y="3588987"/>
                  <a:pt x="409575" y="3581812"/>
                </a:cubicBezTo>
                <a:cubicBezTo>
                  <a:pt x="420729" y="3579238"/>
                  <a:pt x="427689" y="3567411"/>
                  <a:pt x="438150" y="3562762"/>
                </a:cubicBezTo>
                <a:cubicBezTo>
                  <a:pt x="456500" y="3554607"/>
                  <a:pt x="476250" y="3550062"/>
                  <a:pt x="495300" y="3543712"/>
                </a:cubicBezTo>
                <a:lnTo>
                  <a:pt x="523875" y="3534187"/>
                </a:lnTo>
                <a:cubicBezTo>
                  <a:pt x="533400" y="3531012"/>
                  <a:pt x="542460" y="3525661"/>
                  <a:pt x="552450" y="3524662"/>
                </a:cubicBezTo>
                <a:lnTo>
                  <a:pt x="647700" y="3515137"/>
                </a:lnTo>
                <a:cubicBezTo>
                  <a:pt x="734403" y="3486236"/>
                  <a:pt x="597465" y="3530569"/>
                  <a:pt x="723900" y="3496087"/>
                </a:cubicBezTo>
                <a:cubicBezTo>
                  <a:pt x="743273" y="3490803"/>
                  <a:pt x="781050" y="3477037"/>
                  <a:pt x="781050" y="3477037"/>
                </a:cubicBezTo>
                <a:cubicBezTo>
                  <a:pt x="790575" y="3483387"/>
                  <a:pt x="799386" y="3490967"/>
                  <a:pt x="809625" y="3496087"/>
                </a:cubicBezTo>
                <a:cubicBezTo>
                  <a:pt x="818605" y="3500577"/>
                  <a:pt x="831100" y="3498512"/>
                  <a:pt x="838200" y="3505612"/>
                </a:cubicBezTo>
                <a:cubicBezTo>
                  <a:pt x="845300" y="3512712"/>
                  <a:pt x="844550" y="3524662"/>
                  <a:pt x="847725" y="3534187"/>
                </a:cubicBezTo>
                <a:cubicBezTo>
                  <a:pt x="844550" y="3600862"/>
                  <a:pt x="845571" y="3667870"/>
                  <a:pt x="838200" y="3734212"/>
                </a:cubicBezTo>
                <a:cubicBezTo>
                  <a:pt x="835982" y="3754170"/>
                  <a:pt x="824020" y="3771881"/>
                  <a:pt x="819150" y="3791362"/>
                </a:cubicBezTo>
                <a:cubicBezTo>
                  <a:pt x="807190" y="3839202"/>
                  <a:pt x="813765" y="3817043"/>
                  <a:pt x="800100" y="3858037"/>
                </a:cubicBezTo>
                <a:cubicBezTo>
                  <a:pt x="784329" y="3999973"/>
                  <a:pt x="782341" y="3967730"/>
                  <a:pt x="809625" y="4172362"/>
                </a:cubicBezTo>
                <a:cubicBezTo>
                  <a:pt x="812279" y="4192266"/>
                  <a:pt x="822325" y="4210462"/>
                  <a:pt x="828675" y="4229512"/>
                </a:cubicBezTo>
                <a:cubicBezTo>
                  <a:pt x="851013" y="4296525"/>
                  <a:pt x="821940" y="4213797"/>
                  <a:pt x="857250" y="4296187"/>
                </a:cubicBezTo>
                <a:cubicBezTo>
                  <a:pt x="867038" y="4319025"/>
                  <a:pt x="869395" y="4338695"/>
                  <a:pt x="876300" y="4362862"/>
                </a:cubicBezTo>
                <a:cubicBezTo>
                  <a:pt x="879058" y="4372516"/>
                  <a:pt x="882650" y="4381912"/>
                  <a:pt x="885825" y="4391437"/>
                </a:cubicBezTo>
                <a:cubicBezTo>
                  <a:pt x="882650" y="4423187"/>
                  <a:pt x="876300" y="4454779"/>
                  <a:pt x="876300" y="4486687"/>
                </a:cubicBezTo>
                <a:cubicBezTo>
                  <a:pt x="876300" y="4531250"/>
                  <a:pt x="875017" y="4576804"/>
                  <a:pt x="885825" y="4620037"/>
                </a:cubicBezTo>
                <a:cubicBezTo>
                  <a:pt x="888601" y="4631143"/>
                  <a:pt x="904161" y="4633967"/>
                  <a:pt x="914400" y="4639087"/>
                </a:cubicBezTo>
                <a:cubicBezTo>
                  <a:pt x="935735" y="4649755"/>
                  <a:pt x="982240" y="4656511"/>
                  <a:pt x="1000125" y="4658137"/>
                </a:cubicBezTo>
                <a:cubicBezTo>
                  <a:pt x="1050815" y="4662745"/>
                  <a:pt x="1101725" y="4664487"/>
                  <a:pt x="1152525" y="4667662"/>
                </a:cubicBezTo>
                <a:cubicBezTo>
                  <a:pt x="1165225" y="4670837"/>
                  <a:pt x="1178086" y="4673425"/>
                  <a:pt x="1190625" y="4677187"/>
                </a:cubicBezTo>
                <a:cubicBezTo>
                  <a:pt x="1209859" y="4682957"/>
                  <a:pt x="1247775" y="4696237"/>
                  <a:pt x="1247775" y="4696237"/>
                </a:cubicBezTo>
                <a:cubicBezTo>
                  <a:pt x="1268841" y="4717303"/>
                  <a:pt x="1278403" y="4730601"/>
                  <a:pt x="1304925" y="4743862"/>
                </a:cubicBezTo>
                <a:cubicBezTo>
                  <a:pt x="1313905" y="4748352"/>
                  <a:pt x="1324723" y="4748511"/>
                  <a:pt x="1333500" y="4753387"/>
                </a:cubicBezTo>
                <a:cubicBezTo>
                  <a:pt x="1431756" y="4807974"/>
                  <a:pt x="1354567" y="4779459"/>
                  <a:pt x="1419225" y="4801012"/>
                </a:cubicBezTo>
                <a:cubicBezTo>
                  <a:pt x="1428750" y="4810537"/>
                  <a:pt x="1436592" y="4822115"/>
                  <a:pt x="1447800" y="4829587"/>
                </a:cubicBezTo>
                <a:cubicBezTo>
                  <a:pt x="1456154" y="4835156"/>
                  <a:pt x="1468535" y="4832840"/>
                  <a:pt x="1476375" y="4839112"/>
                </a:cubicBezTo>
                <a:cubicBezTo>
                  <a:pt x="1485314" y="4846263"/>
                  <a:pt x="1490776" y="4857226"/>
                  <a:pt x="1495425" y="4867687"/>
                </a:cubicBezTo>
                <a:cubicBezTo>
                  <a:pt x="1513533" y="4908431"/>
                  <a:pt x="1512917" y="4924148"/>
                  <a:pt x="1524000" y="4962937"/>
                </a:cubicBezTo>
                <a:cubicBezTo>
                  <a:pt x="1526758" y="4972591"/>
                  <a:pt x="1530350" y="4981987"/>
                  <a:pt x="1533525" y="4991512"/>
                </a:cubicBezTo>
                <a:cubicBezTo>
                  <a:pt x="1534201" y="4999619"/>
                  <a:pt x="1533503" y="5100057"/>
                  <a:pt x="1552575" y="5134387"/>
                </a:cubicBezTo>
                <a:cubicBezTo>
                  <a:pt x="1563694" y="5154401"/>
                  <a:pt x="1568955" y="5184297"/>
                  <a:pt x="1590675" y="5191537"/>
                </a:cubicBezTo>
                <a:lnTo>
                  <a:pt x="1647825" y="5210587"/>
                </a:lnTo>
                <a:cubicBezTo>
                  <a:pt x="1720850" y="5204237"/>
                  <a:pt x="1794287" y="5201553"/>
                  <a:pt x="1866900" y="5191537"/>
                </a:cubicBezTo>
                <a:cubicBezTo>
                  <a:pt x="1886792" y="5188793"/>
                  <a:pt x="1924050" y="5172487"/>
                  <a:pt x="1924050" y="5172487"/>
                </a:cubicBezTo>
                <a:cubicBezTo>
                  <a:pt x="1939925" y="5159787"/>
                  <a:pt x="1955411" y="5146585"/>
                  <a:pt x="1971675" y="5134387"/>
                </a:cubicBezTo>
                <a:cubicBezTo>
                  <a:pt x="1980833" y="5127518"/>
                  <a:pt x="1989025" y="5113092"/>
                  <a:pt x="2000250" y="5115337"/>
                </a:cubicBezTo>
                <a:cubicBezTo>
                  <a:pt x="2011475" y="5117582"/>
                  <a:pt x="2014651" y="5133451"/>
                  <a:pt x="2019300" y="5143912"/>
                </a:cubicBezTo>
                <a:cubicBezTo>
                  <a:pt x="2027455" y="5162262"/>
                  <a:pt x="2038350" y="5201062"/>
                  <a:pt x="2038350" y="5201062"/>
                </a:cubicBezTo>
                <a:cubicBezTo>
                  <a:pt x="2035175" y="5229637"/>
                  <a:pt x="2033197" y="5258370"/>
                  <a:pt x="2028825" y="5286787"/>
                </a:cubicBezTo>
                <a:cubicBezTo>
                  <a:pt x="2026834" y="5299726"/>
                  <a:pt x="2019300" y="5311796"/>
                  <a:pt x="2019300" y="5324887"/>
                </a:cubicBezTo>
                <a:cubicBezTo>
                  <a:pt x="2019300" y="5334927"/>
                  <a:pt x="2024870" y="5344234"/>
                  <a:pt x="2028825" y="5353462"/>
                </a:cubicBezTo>
                <a:cubicBezTo>
                  <a:pt x="2078922" y="5470354"/>
                  <a:pt x="2019096" y="5324478"/>
                  <a:pt x="2066925" y="5420137"/>
                </a:cubicBezTo>
                <a:cubicBezTo>
                  <a:pt x="2071415" y="5429117"/>
                  <a:pt x="2071574" y="5439935"/>
                  <a:pt x="2076450" y="5448712"/>
                </a:cubicBezTo>
                <a:cubicBezTo>
                  <a:pt x="2087569" y="5468726"/>
                  <a:pt x="2101850" y="5486812"/>
                  <a:pt x="2114550" y="5505862"/>
                </a:cubicBezTo>
                <a:cubicBezTo>
                  <a:pt x="2120900" y="5515387"/>
                  <a:pt x="2129348" y="5523808"/>
                  <a:pt x="2133600" y="5534437"/>
                </a:cubicBezTo>
                <a:cubicBezTo>
                  <a:pt x="2139950" y="5550312"/>
                  <a:pt x="2146647" y="5566053"/>
                  <a:pt x="2152650" y="5582062"/>
                </a:cubicBezTo>
                <a:cubicBezTo>
                  <a:pt x="2156175" y="5591463"/>
                  <a:pt x="2157194" y="5601920"/>
                  <a:pt x="2162175" y="5610637"/>
                </a:cubicBezTo>
                <a:cubicBezTo>
                  <a:pt x="2170301" y="5624857"/>
                  <a:pt x="2203734" y="5666918"/>
                  <a:pt x="2219325" y="5677312"/>
                </a:cubicBezTo>
                <a:cubicBezTo>
                  <a:pt x="2227679" y="5682881"/>
                  <a:pt x="2238375" y="5683662"/>
                  <a:pt x="2247900" y="5686837"/>
                </a:cubicBezTo>
                <a:cubicBezTo>
                  <a:pt x="2282825" y="5680487"/>
                  <a:pt x="2318121" y="5675917"/>
                  <a:pt x="2352675" y="5667787"/>
                </a:cubicBezTo>
                <a:cubicBezTo>
                  <a:pt x="2372222" y="5663188"/>
                  <a:pt x="2409825" y="5648737"/>
                  <a:pt x="2409825" y="5648737"/>
                </a:cubicBezTo>
                <a:cubicBezTo>
                  <a:pt x="2552512" y="5541722"/>
                  <a:pt x="2357099" y="5691088"/>
                  <a:pt x="2476500" y="5591587"/>
                </a:cubicBezTo>
                <a:cubicBezTo>
                  <a:pt x="2527057" y="5549456"/>
                  <a:pt x="2485939" y="5601213"/>
                  <a:pt x="2543175" y="5534437"/>
                </a:cubicBezTo>
                <a:cubicBezTo>
                  <a:pt x="2550625" y="5525745"/>
                  <a:pt x="2555571" y="5515177"/>
                  <a:pt x="2562225" y="5505862"/>
                </a:cubicBezTo>
                <a:cubicBezTo>
                  <a:pt x="2590169" y="5466741"/>
                  <a:pt x="2587402" y="5475103"/>
                  <a:pt x="2609850" y="5439187"/>
                </a:cubicBezTo>
                <a:cubicBezTo>
                  <a:pt x="2619662" y="5423488"/>
                  <a:pt x="2628486" y="5407181"/>
                  <a:pt x="2638425" y="5391562"/>
                </a:cubicBezTo>
                <a:cubicBezTo>
                  <a:pt x="2650717" y="5372246"/>
                  <a:pt x="2666286" y="5354890"/>
                  <a:pt x="2676525" y="5334412"/>
                </a:cubicBezTo>
                <a:cubicBezTo>
                  <a:pt x="2682875" y="5321712"/>
                  <a:pt x="2687322" y="5307866"/>
                  <a:pt x="2695575" y="5296312"/>
                </a:cubicBezTo>
                <a:cubicBezTo>
                  <a:pt x="2703405" y="5285351"/>
                  <a:pt x="2715526" y="5278085"/>
                  <a:pt x="2724150" y="5267737"/>
                </a:cubicBezTo>
                <a:cubicBezTo>
                  <a:pt x="2731479" y="5258943"/>
                  <a:pt x="2736331" y="5248320"/>
                  <a:pt x="2743200" y="5239162"/>
                </a:cubicBezTo>
                <a:cubicBezTo>
                  <a:pt x="2755398" y="5222898"/>
                  <a:pt x="2769642" y="5208192"/>
                  <a:pt x="2781300" y="5191537"/>
                </a:cubicBezTo>
                <a:cubicBezTo>
                  <a:pt x="2791917" y="5176370"/>
                  <a:pt x="2799606" y="5159316"/>
                  <a:pt x="2809875" y="5143912"/>
                </a:cubicBezTo>
                <a:cubicBezTo>
                  <a:pt x="2818681" y="5130703"/>
                  <a:pt x="2830740" y="5119689"/>
                  <a:pt x="2838450" y="5105812"/>
                </a:cubicBezTo>
                <a:cubicBezTo>
                  <a:pt x="2846753" y="5090866"/>
                  <a:pt x="2850556" y="5073811"/>
                  <a:pt x="2857500" y="5058187"/>
                </a:cubicBezTo>
                <a:cubicBezTo>
                  <a:pt x="2863267" y="5045212"/>
                  <a:pt x="2871277" y="5033270"/>
                  <a:pt x="2876550" y="5020087"/>
                </a:cubicBezTo>
                <a:cubicBezTo>
                  <a:pt x="2884008" y="5001443"/>
                  <a:pt x="2889250" y="4981987"/>
                  <a:pt x="2895600" y="4962937"/>
                </a:cubicBezTo>
                <a:lnTo>
                  <a:pt x="2905125" y="4934362"/>
                </a:lnTo>
                <a:cubicBezTo>
                  <a:pt x="2912312" y="4769054"/>
                  <a:pt x="2923120" y="4745475"/>
                  <a:pt x="2905125" y="4610512"/>
                </a:cubicBezTo>
                <a:cubicBezTo>
                  <a:pt x="2900035" y="4572334"/>
                  <a:pt x="2894471" y="4577421"/>
                  <a:pt x="2886075" y="4543837"/>
                </a:cubicBezTo>
                <a:cubicBezTo>
                  <a:pt x="2877130" y="4508057"/>
                  <a:pt x="2880089" y="4498119"/>
                  <a:pt x="2867025" y="4467637"/>
                </a:cubicBezTo>
                <a:cubicBezTo>
                  <a:pt x="2861432" y="4454586"/>
                  <a:pt x="2852961" y="4442832"/>
                  <a:pt x="2847975" y="4429537"/>
                </a:cubicBezTo>
                <a:cubicBezTo>
                  <a:pt x="2843378" y="4417280"/>
                  <a:pt x="2842212" y="4403976"/>
                  <a:pt x="2838450" y="4391437"/>
                </a:cubicBezTo>
                <a:cubicBezTo>
                  <a:pt x="2832680" y="4372203"/>
                  <a:pt x="2824270" y="4353768"/>
                  <a:pt x="2819400" y="4334287"/>
                </a:cubicBezTo>
                <a:cubicBezTo>
                  <a:pt x="2807164" y="4285343"/>
                  <a:pt x="2787346" y="4211206"/>
                  <a:pt x="2781300" y="4162837"/>
                </a:cubicBezTo>
                <a:lnTo>
                  <a:pt x="2771775" y="4086637"/>
                </a:lnTo>
                <a:cubicBezTo>
                  <a:pt x="2774950" y="4035837"/>
                  <a:pt x="2773362" y="3984513"/>
                  <a:pt x="2781300" y="3934237"/>
                </a:cubicBezTo>
                <a:cubicBezTo>
                  <a:pt x="2783085" y="3922929"/>
                  <a:pt x="2789490" y="3909282"/>
                  <a:pt x="2800350" y="3905662"/>
                </a:cubicBezTo>
                <a:cubicBezTo>
                  <a:pt x="2812769" y="3901522"/>
                  <a:pt x="2825750" y="3912012"/>
                  <a:pt x="2838450" y="3915187"/>
                </a:cubicBezTo>
                <a:cubicBezTo>
                  <a:pt x="2882239" y="3980870"/>
                  <a:pt x="2874090" y="3957787"/>
                  <a:pt x="2895600" y="4029487"/>
                </a:cubicBezTo>
                <a:cubicBezTo>
                  <a:pt x="2899362" y="4042026"/>
                  <a:pt x="2901529" y="4055000"/>
                  <a:pt x="2905125" y="4067587"/>
                </a:cubicBezTo>
                <a:cubicBezTo>
                  <a:pt x="2907883" y="4077241"/>
                  <a:pt x="2911892" y="4086508"/>
                  <a:pt x="2914650" y="4096162"/>
                </a:cubicBezTo>
                <a:cubicBezTo>
                  <a:pt x="2917301" y="4105441"/>
                  <a:pt x="2927175" y="4151418"/>
                  <a:pt x="2933700" y="4162837"/>
                </a:cubicBezTo>
                <a:cubicBezTo>
                  <a:pt x="2941576" y="4176620"/>
                  <a:pt x="2949066" y="4192131"/>
                  <a:pt x="2962275" y="4200937"/>
                </a:cubicBezTo>
                <a:cubicBezTo>
                  <a:pt x="2978983" y="4212076"/>
                  <a:pt x="3019425" y="4219987"/>
                  <a:pt x="3019425" y="4219987"/>
                </a:cubicBezTo>
                <a:cubicBezTo>
                  <a:pt x="3054350" y="4213637"/>
                  <a:pt x="3090068" y="4210689"/>
                  <a:pt x="3124200" y="4200937"/>
                </a:cubicBezTo>
                <a:cubicBezTo>
                  <a:pt x="3159760" y="4190777"/>
                  <a:pt x="3148965" y="4176172"/>
                  <a:pt x="3171825" y="4153312"/>
                </a:cubicBezTo>
                <a:cubicBezTo>
                  <a:pt x="3179920" y="4145217"/>
                  <a:pt x="3190875" y="4140612"/>
                  <a:pt x="3200400" y="4134262"/>
                </a:cubicBezTo>
                <a:cubicBezTo>
                  <a:pt x="3209925" y="4143787"/>
                  <a:pt x="3220209" y="4152610"/>
                  <a:pt x="3228975" y="4162837"/>
                </a:cubicBezTo>
                <a:cubicBezTo>
                  <a:pt x="3239306" y="4174890"/>
                  <a:pt x="3246325" y="4189712"/>
                  <a:pt x="3257550" y="4200937"/>
                </a:cubicBezTo>
                <a:cubicBezTo>
                  <a:pt x="3265645" y="4209032"/>
                  <a:pt x="3276600" y="4213637"/>
                  <a:pt x="3286125" y="4219987"/>
                </a:cubicBezTo>
                <a:cubicBezTo>
                  <a:pt x="3312430" y="4259445"/>
                  <a:pt x="3304252" y="4242926"/>
                  <a:pt x="3324225" y="4296187"/>
                </a:cubicBezTo>
                <a:cubicBezTo>
                  <a:pt x="3327750" y="4305588"/>
                  <a:pt x="3328360" y="4316291"/>
                  <a:pt x="3333750" y="4324762"/>
                </a:cubicBezTo>
                <a:cubicBezTo>
                  <a:pt x="3362573" y="4370055"/>
                  <a:pt x="3422901" y="4449729"/>
                  <a:pt x="3476625" y="4467637"/>
                </a:cubicBezTo>
                <a:cubicBezTo>
                  <a:pt x="3535316" y="4487201"/>
                  <a:pt x="3472680" y="4464825"/>
                  <a:pt x="3543300" y="4496212"/>
                </a:cubicBezTo>
                <a:cubicBezTo>
                  <a:pt x="3558924" y="4503156"/>
                  <a:pt x="3575050" y="4508912"/>
                  <a:pt x="3590925" y="4515262"/>
                </a:cubicBezTo>
                <a:cubicBezTo>
                  <a:pt x="3622675" y="4505737"/>
                  <a:pt x="3657751" y="4503741"/>
                  <a:pt x="3686175" y="4486687"/>
                </a:cubicBezTo>
                <a:cubicBezTo>
                  <a:pt x="3747700" y="4449772"/>
                  <a:pt x="3722933" y="4441746"/>
                  <a:pt x="3743325" y="4400962"/>
                </a:cubicBezTo>
                <a:cubicBezTo>
                  <a:pt x="3748445" y="4390723"/>
                  <a:pt x="3757255" y="4382626"/>
                  <a:pt x="3762375" y="4372387"/>
                </a:cubicBezTo>
                <a:cubicBezTo>
                  <a:pt x="3766865" y="4363407"/>
                  <a:pt x="3768296" y="4353183"/>
                  <a:pt x="3771900" y="4343812"/>
                </a:cubicBezTo>
                <a:cubicBezTo>
                  <a:pt x="3784176" y="4311896"/>
                  <a:pt x="3810000" y="4248562"/>
                  <a:pt x="3810000" y="4248562"/>
                </a:cubicBezTo>
                <a:cubicBezTo>
                  <a:pt x="3806982" y="4221400"/>
                  <a:pt x="3806907" y="4166177"/>
                  <a:pt x="3790950" y="4134262"/>
                </a:cubicBezTo>
                <a:cubicBezTo>
                  <a:pt x="3759787" y="4071936"/>
                  <a:pt x="3785456" y="4140309"/>
                  <a:pt x="3743325" y="4077112"/>
                </a:cubicBezTo>
                <a:cubicBezTo>
                  <a:pt x="3731511" y="4059391"/>
                  <a:pt x="3724275" y="4039012"/>
                  <a:pt x="3714750" y="4019962"/>
                </a:cubicBezTo>
                <a:cubicBezTo>
                  <a:pt x="3711575" y="3988212"/>
                  <a:pt x="3705225" y="3956620"/>
                  <a:pt x="3705225" y="3924712"/>
                </a:cubicBezTo>
                <a:cubicBezTo>
                  <a:pt x="3705225" y="3885022"/>
                  <a:pt x="3710799" y="3866589"/>
                  <a:pt x="3733800" y="3838987"/>
                </a:cubicBezTo>
                <a:cubicBezTo>
                  <a:pt x="3742424" y="3828639"/>
                  <a:pt x="3753960" y="3820931"/>
                  <a:pt x="3762375" y="3810412"/>
                </a:cubicBezTo>
                <a:cubicBezTo>
                  <a:pt x="3779437" y="3789085"/>
                  <a:pt x="3794125" y="3765962"/>
                  <a:pt x="3810000" y="3743737"/>
                </a:cubicBezTo>
                <a:cubicBezTo>
                  <a:pt x="3813175" y="3727862"/>
                  <a:pt x="3815598" y="3711818"/>
                  <a:pt x="3819525" y="3696112"/>
                </a:cubicBezTo>
                <a:cubicBezTo>
                  <a:pt x="3821960" y="3686372"/>
                  <a:pt x="3829050" y="3677577"/>
                  <a:pt x="3829050" y="3667537"/>
                </a:cubicBezTo>
                <a:cubicBezTo>
                  <a:pt x="3829050" y="3648224"/>
                  <a:pt x="3823313" y="3629325"/>
                  <a:pt x="3819525" y="3610387"/>
                </a:cubicBezTo>
                <a:cubicBezTo>
                  <a:pt x="3816958" y="3597550"/>
                  <a:pt x="3813444" y="3584917"/>
                  <a:pt x="3810000" y="3572287"/>
                </a:cubicBezTo>
                <a:cubicBezTo>
                  <a:pt x="3793644" y="3512314"/>
                  <a:pt x="3795891" y="3520436"/>
                  <a:pt x="3781425" y="3477037"/>
                </a:cubicBezTo>
                <a:cubicBezTo>
                  <a:pt x="3790950" y="3461162"/>
                  <a:pt x="3792086" y="3434085"/>
                  <a:pt x="3810000" y="3429412"/>
                </a:cubicBezTo>
                <a:cubicBezTo>
                  <a:pt x="4025965" y="3373073"/>
                  <a:pt x="3977957" y="3487517"/>
                  <a:pt x="4010025" y="3391312"/>
                </a:cubicBezTo>
                <a:cubicBezTo>
                  <a:pt x="4016733" y="3330942"/>
                  <a:pt x="4014518" y="3316011"/>
                  <a:pt x="4029075" y="3267487"/>
                </a:cubicBezTo>
                <a:cubicBezTo>
                  <a:pt x="4034845" y="3248253"/>
                  <a:pt x="4048125" y="3210337"/>
                  <a:pt x="4048125" y="3210337"/>
                </a:cubicBezTo>
                <a:cubicBezTo>
                  <a:pt x="4051300" y="3184937"/>
                  <a:pt x="4059776" y="3159646"/>
                  <a:pt x="4057650" y="3134137"/>
                </a:cubicBezTo>
                <a:cubicBezTo>
                  <a:pt x="4056471" y="3119987"/>
                  <a:pt x="4044193" y="3109088"/>
                  <a:pt x="4038600" y="3096037"/>
                </a:cubicBezTo>
                <a:cubicBezTo>
                  <a:pt x="4014939" y="3040828"/>
                  <a:pt x="4046634" y="3093801"/>
                  <a:pt x="4010025" y="3038887"/>
                </a:cubicBezTo>
                <a:cubicBezTo>
                  <a:pt x="4004052" y="2997075"/>
                  <a:pt x="3993176" y="2912141"/>
                  <a:pt x="3981450" y="2876962"/>
                </a:cubicBezTo>
                <a:lnTo>
                  <a:pt x="3962400" y="2819812"/>
                </a:lnTo>
                <a:cubicBezTo>
                  <a:pt x="3959225" y="2810287"/>
                  <a:pt x="3954844" y="2801082"/>
                  <a:pt x="3952875" y="2791237"/>
                </a:cubicBezTo>
                <a:cubicBezTo>
                  <a:pt x="3946328" y="2758501"/>
                  <a:pt x="3942793" y="2736899"/>
                  <a:pt x="3933825" y="2705512"/>
                </a:cubicBezTo>
                <a:cubicBezTo>
                  <a:pt x="3931067" y="2695858"/>
                  <a:pt x="3927475" y="2686462"/>
                  <a:pt x="3924300" y="2676937"/>
                </a:cubicBezTo>
                <a:cubicBezTo>
                  <a:pt x="3927475" y="2619787"/>
                  <a:pt x="3929261" y="2562543"/>
                  <a:pt x="3933825" y="2505487"/>
                </a:cubicBezTo>
                <a:cubicBezTo>
                  <a:pt x="3935615" y="2483108"/>
                  <a:pt x="3941221" y="2461162"/>
                  <a:pt x="3943350" y="2438812"/>
                </a:cubicBezTo>
                <a:cubicBezTo>
                  <a:pt x="3947575" y="2394449"/>
                  <a:pt x="3946854" y="2349617"/>
                  <a:pt x="3952875" y="2305462"/>
                </a:cubicBezTo>
                <a:cubicBezTo>
                  <a:pt x="3956412" y="2279520"/>
                  <a:pt x="3947087" y="2237541"/>
                  <a:pt x="3971925" y="2229262"/>
                </a:cubicBezTo>
                <a:cubicBezTo>
                  <a:pt x="3981450" y="2226087"/>
                  <a:pt x="3991723" y="2224613"/>
                  <a:pt x="4000500" y="2219737"/>
                </a:cubicBezTo>
                <a:cubicBezTo>
                  <a:pt x="4020514" y="2208618"/>
                  <a:pt x="4057650" y="2181637"/>
                  <a:pt x="4057650" y="2181637"/>
                </a:cubicBezTo>
                <a:cubicBezTo>
                  <a:pt x="4104730" y="2111017"/>
                  <a:pt x="4091260" y="2146938"/>
                  <a:pt x="4105275" y="2076862"/>
                </a:cubicBezTo>
                <a:cubicBezTo>
                  <a:pt x="4102100" y="1943512"/>
                  <a:pt x="4100347" y="1810121"/>
                  <a:pt x="4095750" y="1676812"/>
                </a:cubicBezTo>
                <a:cubicBezTo>
                  <a:pt x="4093996" y="1625943"/>
                  <a:pt x="4112032" y="1568284"/>
                  <a:pt x="4086225" y="1524412"/>
                </a:cubicBezTo>
                <a:cubicBezTo>
                  <a:pt x="4071648" y="1499631"/>
                  <a:pt x="4029075" y="1518062"/>
                  <a:pt x="4000500" y="1514887"/>
                </a:cubicBezTo>
                <a:cubicBezTo>
                  <a:pt x="3963371" y="1490134"/>
                  <a:pt x="3947397" y="1482183"/>
                  <a:pt x="3914775" y="1438687"/>
                </a:cubicBezTo>
                <a:cubicBezTo>
                  <a:pt x="3905250" y="1425987"/>
                  <a:pt x="3898065" y="1411134"/>
                  <a:pt x="3886200" y="1400587"/>
                </a:cubicBezTo>
                <a:cubicBezTo>
                  <a:pt x="3869088" y="1385376"/>
                  <a:pt x="3829050" y="1362487"/>
                  <a:pt x="3829050" y="1362487"/>
                </a:cubicBezTo>
                <a:cubicBezTo>
                  <a:pt x="3717599" y="1399637"/>
                  <a:pt x="3791950" y="1380423"/>
                  <a:pt x="3600450" y="1391062"/>
                </a:cubicBezTo>
                <a:cubicBezTo>
                  <a:pt x="3590925" y="1394237"/>
                  <a:pt x="3581915" y="1400587"/>
                  <a:pt x="3571875" y="1400587"/>
                </a:cubicBezTo>
                <a:cubicBezTo>
                  <a:pt x="3552157" y="1400587"/>
                  <a:pt x="3529172" y="1381644"/>
                  <a:pt x="3514725" y="1372012"/>
                </a:cubicBezTo>
                <a:cubicBezTo>
                  <a:pt x="3478302" y="1317377"/>
                  <a:pt x="3516980" y="1366559"/>
                  <a:pt x="3448050" y="1314862"/>
                </a:cubicBezTo>
                <a:cubicBezTo>
                  <a:pt x="3390971" y="1272053"/>
                  <a:pt x="3448208" y="1295865"/>
                  <a:pt x="3390900" y="1276762"/>
                </a:cubicBezTo>
                <a:cubicBezTo>
                  <a:pt x="3382271" y="1270290"/>
                  <a:pt x="3338153" y="1236101"/>
                  <a:pt x="3324225" y="1229137"/>
                </a:cubicBezTo>
                <a:cubicBezTo>
                  <a:pt x="3315245" y="1224647"/>
                  <a:pt x="3304630" y="1224102"/>
                  <a:pt x="3295650" y="1219612"/>
                </a:cubicBezTo>
                <a:cubicBezTo>
                  <a:pt x="3285411" y="1214492"/>
                  <a:pt x="3277794" y="1204582"/>
                  <a:pt x="3267075" y="1200562"/>
                </a:cubicBezTo>
                <a:cubicBezTo>
                  <a:pt x="3251916" y="1194878"/>
                  <a:pt x="3235225" y="1194677"/>
                  <a:pt x="3219450" y="1191037"/>
                </a:cubicBezTo>
                <a:cubicBezTo>
                  <a:pt x="3193939" y="1185150"/>
                  <a:pt x="3143250" y="1171987"/>
                  <a:pt x="3143250" y="1171987"/>
                </a:cubicBezTo>
                <a:cubicBezTo>
                  <a:pt x="3105075" y="1174532"/>
                  <a:pt x="3014383" y="1172089"/>
                  <a:pt x="2962275" y="1191037"/>
                </a:cubicBezTo>
                <a:cubicBezTo>
                  <a:pt x="2939551" y="1199300"/>
                  <a:pt x="2917227" y="1208798"/>
                  <a:pt x="2895600" y="1219612"/>
                </a:cubicBezTo>
                <a:cubicBezTo>
                  <a:pt x="2885361" y="1224732"/>
                  <a:pt x="2876550" y="1232312"/>
                  <a:pt x="2867025" y="1238662"/>
                </a:cubicBezTo>
                <a:cubicBezTo>
                  <a:pt x="2749550" y="1229137"/>
                  <a:pt x="2631672" y="1223700"/>
                  <a:pt x="2514600" y="1210087"/>
                </a:cubicBezTo>
                <a:cubicBezTo>
                  <a:pt x="2450560" y="1202640"/>
                  <a:pt x="2471895" y="1193497"/>
                  <a:pt x="2428875" y="1171987"/>
                </a:cubicBezTo>
                <a:cubicBezTo>
                  <a:pt x="2419895" y="1167497"/>
                  <a:pt x="2409528" y="1166417"/>
                  <a:pt x="2400300" y="1162462"/>
                </a:cubicBezTo>
                <a:cubicBezTo>
                  <a:pt x="2387249" y="1156869"/>
                  <a:pt x="2375495" y="1148398"/>
                  <a:pt x="2362200" y="1143412"/>
                </a:cubicBezTo>
                <a:cubicBezTo>
                  <a:pt x="2297754" y="1119245"/>
                  <a:pt x="2349255" y="1147389"/>
                  <a:pt x="2295525" y="1124362"/>
                </a:cubicBezTo>
                <a:cubicBezTo>
                  <a:pt x="2282474" y="1118769"/>
                  <a:pt x="2270608" y="1110585"/>
                  <a:pt x="2257425" y="1105312"/>
                </a:cubicBezTo>
                <a:cubicBezTo>
                  <a:pt x="2218776" y="1089852"/>
                  <a:pt x="2199599" y="1086093"/>
                  <a:pt x="2162175" y="1076737"/>
                </a:cubicBezTo>
                <a:cubicBezTo>
                  <a:pt x="2122349" y="1050186"/>
                  <a:pt x="2104428" y="1043635"/>
                  <a:pt x="2076450" y="1010062"/>
                </a:cubicBezTo>
                <a:cubicBezTo>
                  <a:pt x="2069121" y="1001268"/>
                  <a:pt x="2063750" y="991012"/>
                  <a:pt x="2057400" y="981487"/>
                </a:cubicBezTo>
                <a:cubicBezTo>
                  <a:pt x="2060575" y="946562"/>
                  <a:pt x="2060831" y="911247"/>
                  <a:pt x="2066925" y="876712"/>
                </a:cubicBezTo>
                <a:cubicBezTo>
                  <a:pt x="2070415" y="856937"/>
                  <a:pt x="2079625" y="838612"/>
                  <a:pt x="2085975" y="819562"/>
                </a:cubicBezTo>
                <a:lnTo>
                  <a:pt x="2095500" y="790987"/>
                </a:lnTo>
                <a:cubicBezTo>
                  <a:pt x="2092325" y="775112"/>
                  <a:pt x="2095914" y="756141"/>
                  <a:pt x="2085975" y="743362"/>
                </a:cubicBezTo>
                <a:cubicBezTo>
                  <a:pt x="2063049" y="713885"/>
                  <a:pt x="2031874" y="706278"/>
                  <a:pt x="2000250" y="695737"/>
                </a:cubicBezTo>
                <a:cubicBezTo>
                  <a:pt x="1990725" y="686212"/>
                  <a:pt x="1982883" y="674634"/>
                  <a:pt x="1971675" y="667162"/>
                </a:cubicBezTo>
                <a:cubicBezTo>
                  <a:pt x="1963321" y="661593"/>
                  <a:pt x="1952501" y="661162"/>
                  <a:pt x="1943100" y="657637"/>
                </a:cubicBezTo>
                <a:cubicBezTo>
                  <a:pt x="1927091" y="651634"/>
                  <a:pt x="1911484" y="644590"/>
                  <a:pt x="1895475" y="638587"/>
                </a:cubicBezTo>
                <a:cubicBezTo>
                  <a:pt x="1886074" y="635062"/>
                  <a:pt x="1875677" y="633938"/>
                  <a:pt x="1866900" y="629062"/>
                </a:cubicBezTo>
                <a:cubicBezTo>
                  <a:pt x="1846886" y="617943"/>
                  <a:pt x="1809750" y="590962"/>
                  <a:pt x="1809750" y="590962"/>
                </a:cubicBezTo>
                <a:cubicBezTo>
                  <a:pt x="1806575" y="578262"/>
                  <a:pt x="1807732" y="563586"/>
                  <a:pt x="1800225" y="552862"/>
                </a:cubicBezTo>
                <a:cubicBezTo>
                  <a:pt x="1784775" y="530791"/>
                  <a:pt x="1768633" y="504231"/>
                  <a:pt x="1743075" y="495712"/>
                </a:cubicBezTo>
                <a:cubicBezTo>
                  <a:pt x="1678215" y="474092"/>
                  <a:pt x="1757990" y="501305"/>
                  <a:pt x="1666875" y="467137"/>
                </a:cubicBezTo>
                <a:cubicBezTo>
                  <a:pt x="1657474" y="463612"/>
                  <a:pt x="1648178" y="459408"/>
                  <a:pt x="1638300" y="457612"/>
                </a:cubicBezTo>
                <a:cubicBezTo>
                  <a:pt x="1613115" y="453033"/>
                  <a:pt x="1587500" y="451262"/>
                  <a:pt x="1562100" y="448087"/>
                </a:cubicBezTo>
                <a:cubicBezTo>
                  <a:pt x="1530350" y="451262"/>
                  <a:pt x="1498387" y="452760"/>
                  <a:pt x="1466850" y="457612"/>
                </a:cubicBezTo>
                <a:cubicBezTo>
                  <a:pt x="1456927" y="459139"/>
                  <a:pt x="1445375" y="460037"/>
                  <a:pt x="1438275" y="467137"/>
                </a:cubicBezTo>
                <a:cubicBezTo>
                  <a:pt x="1431175" y="474237"/>
                  <a:pt x="1436920" y="489876"/>
                  <a:pt x="1428750" y="495712"/>
                </a:cubicBezTo>
                <a:cubicBezTo>
                  <a:pt x="1412410" y="507384"/>
                  <a:pt x="1371600" y="514762"/>
                  <a:pt x="1371600" y="514762"/>
                </a:cubicBezTo>
                <a:cubicBezTo>
                  <a:pt x="1362075" y="511587"/>
                  <a:pt x="1350125" y="512337"/>
                  <a:pt x="1343025" y="505237"/>
                </a:cubicBezTo>
                <a:cubicBezTo>
                  <a:pt x="1326836" y="489048"/>
                  <a:pt x="1304925" y="448087"/>
                  <a:pt x="1304925" y="448087"/>
                </a:cubicBezTo>
                <a:cubicBezTo>
                  <a:pt x="1301750" y="435387"/>
                  <a:pt x="1298143" y="422787"/>
                  <a:pt x="1295400" y="409987"/>
                </a:cubicBezTo>
                <a:cubicBezTo>
                  <a:pt x="1288616" y="378327"/>
                  <a:pt x="1294311" y="341678"/>
                  <a:pt x="1276350" y="314737"/>
                </a:cubicBezTo>
                <a:lnTo>
                  <a:pt x="1238250" y="257587"/>
                </a:lnTo>
                <a:cubicBezTo>
                  <a:pt x="1216025" y="260762"/>
                  <a:pt x="1193590" y="262709"/>
                  <a:pt x="1171575" y="267112"/>
                </a:cubicBezTo>
                <a:cubicBezTo>
                  <a:pt x="1161730" y="269081"/>
                  <a:pt x="1153040" y="276637"/>
                  <a:pt x="1143000" y="276637"/>
                </a:cubicBezTo>
                <a:cubicBezTo>
                  <a:pt x="1132960" y="276637"/>
                  <a:pt x="1123950" y="270287"/>
                  <a:pt x="1114425" y="267112"/>
                </a:cubicBezTo>
                <a:cubicBezTo>
                  <a:pt x="1095803" y="211246"/>
                  <a:pt x="1100744" y="239056"/>
                  <a:pt x="1114425" y="143287"/>
                </a:cubicBezTo>
                <a:cubicBezTo>
                  <a:pt x="1116276" y="130328"/>
                  <a:pt x="1116688" y="116079"/>
                  <a:pt x="1123950" y="105187"/>
                </a:cubicBezTo>
                <a:cubicBezTo>
                  <a:pt x="1130300" y="95662"/>
                  <a:pt x="1143000" y="92487"/>
                  <a:pt x="1152525" y="86137"/>
                </a:cubicBezTo>
                <a:cubicBezTo>
                  <a:pt x="1149350" y="70262"/>
                  <a:pt x="1151980" y="51982"/>
                  <a:pt x="1143000" y="38512"/>
                </a:cubicBezTo>
                <a:cubicBezTo>
                  <a:pt x="1137431" y="30158"/>
                  <a:pt x="1119187" y="22637"/>
                  <a:pt x="1114425" y="1946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5364" name="Picture 79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10112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ihandform 12"/>
          <p:cNvSpPr/>
          <p:nvPr/>
        </p:nvSpPr>
        <p:spPr bwMode="auto">
          <a:xfrm>
            <a:off x="3764843" y="1189137"/>
            <a:ext cx="1438275" cy="2390774"/>
          </a:xfrm>
          <a:custGeom>
            <a:avLst/>
            <a:gdLst>
              <a:gd name="connsiteX0" fmla="*/ 628650 w 1438275"/>
              <a:gd name="connsiteY0" fmla="*/ 0 h 2390775"/>
              <a:gd name="connsiteX1" fmla="*/ 657225 w 1438275"/>
              <a:gd name="connsiteY1" fmla="*/ 47625 h 2390775"/>
              <a:gd name="connsiteX2" fmla="*/ 695325 w 1438275"/>
              <a:gd name="connsiteY2" fmla="*/ 104775 h 2390775"/>
              <a:gd name="connsiteX3" fmla="*/ 704850 w 1438275"/>
              <a:gd name="connsiteY3" fmla="*/ 133350 h 2390775"/>
              <a:gd name="connsiteX4" fmla="*/ 723900 w 1438275"/>
              <a:gd name="connsiteY4" fmla="*/ 200025 h 2390775"/>
              <a:gd name="connsiteX5" fmla="*/ 742950 w 1438275"/>
              <a:gd name="connsiteY5" fmla="*/ 228600 h 2390775"/>
              <a:gd name="connsiteX6" fmla="*/ 762000 w 1438275"/>
              <a:gd name="connsiteY6" fmla="*/ 285750 h 2390775"/>
              <a:gd name="connsiteX7" fmla="*/ 771525 w 1438275"/>
              <a:gd name="connsiteY7" fmla="*/ 314325 h 2390775"/>
              <a:gd name="connsiteX8" fmla="*/ 809625 w 1438275"/>
              <a:gd name="connsiteY8" fmla="*/ 371475 h 2390775"/>
              <a:gd name="connsiteX9" fmla="*/ 838200 w 1438275"/>
              <a:gd name="connsiteY9" fmla="*/ 466725 h 2390775"/>
              <a:gd name="connsiteX10" fmla="*/ 866775 w 1438275"/>
              <a:gd name="connsiteY10" fmla="*/ 485775 h 2390775"/>
              <a:gd name="connsiteX11" fmla="*/ 885825 w 1438275"/>
              <a:gd name="connsiteY11" fmla="*/ 514350 h 2390775"/>
              <a:gd name="connsiteX12" fmla="*/ 904875 w 1438275"/>
              <a:gd name="connsiteY12" fmla="*/ 571500 h 2390775"/>
              <a:gd name="connsiteX13" fmla="*/ 962025 w 1438275"/>
              <a:gd name="connsiteY13" fmla="*/ 619125 h 2390775"/>
              <a:gd name="connsiteX14" fmla="*/ 981075 w 1438275"/>
              <a:gd name="connsiteY14" fmla="*/ 647700 h 2390775"/>
              <a:gd name="connsiteX15" fmla="*/ 1038225 w 1438275"/>
              <a:gd name="connsiteY15" fmla="*/ 676275 h 2390775"/>
              <a:gd name="connsiteX16" fmla="*/ 1066800 w 1438275"/>
              <a:gd name="connsiteY16" fmla="*/ 695325 h 2390775"/>
              <a:gd name="connsiteX17" fmla="*/ 1123950 w 1438275"/>
              <a:gd name="connsiteY17" fmla="*/ 714375 h 2390775"/>
              <a:gd name="connsiteX18" fmla="*/ 1143000 w 1438275"/>
              <a:gd name="connsiteY18" fmla="*/ 742950 h 2390775"/>
              <a:gd name="connsiteX19" fmla="*/ 1171575 w 1438275"/>
              <a:gd name="connsiteY19" fmla="*/ 752475 h 2390775"/>
              <a:gd name="connsiteX20" fmla="*/ 1200150 w 1438275"/>
              <a:gd name="connsiteY20" fmla="*/ 781050 h 2390775"/>
              <a:gd name="connsiteX21" fmla="*/ 1219200 w 1438275"/>
              <a:gd name="connsiteY21" fmla="*/ 847725 h 2390775"/>
              <a:gd name="connsiteX22" fmla="*/ 1228725 w 1438275"/>
              <a:gd name="connsiteY22" fmla="*/ 990600 h 2390775"/>
              <a:gd name="connsiteX23" fmla="*/ 1247775 w 1438275"/>
              <a:gd name="connsiteY23" fmla="*/ 1047750 h 2390775"/>
              <a:gd name="connsiteX24" fmla="*/ 1257300 w 1438275"/>
              <a:gd name="connsiteY24" fmla="*/ 1076325 h 2390775"/>
              <a:gd name="connsiteX25" fmla="*/ 1266825 w 1438275"/>
              <a:gd name="connsiteY25" fmla="*/ 1133475 h 2390775"/>
              <a:gd name="connsiteX26" fmla="*/ 1295400 w 1438275"/>
              <a:gd name="connsiteY26" fmla="*/ 1238250 h 2390775"/>
              <a:gd name="connsiteX27" fmla="*/ 1323975 w 1438275"/>
              <a:gd name="connsiteY27" fmla="*/ 1257300 h 2390775"/>
              <a:gd name="connsiteX28" fmla="*/ 1333500 w 1438275"/>
              <a:gd name="connsiteY28" fmla="*/ 1304925 h 2390775"/>
              <a:gd name="connsiteX29" fmla="*/ 1343025 w 1438275"/>
              <a:gd name="connsiteY29" fmla="*/ 1333500 h 2390775"/>
              <a:gd name="connsiteX30" fmla="*/ 1352550 w 1438275"/>
              <a:gd name="connsiteY30" fmla="*/ 1400175 h 2390775"/>
              <a:gd name="connsiteX31" fmla="*/ 1371600 w 1438275"/>
              <a:gd name="connsiteY31" fmla="*/ 1457325 h 2390775"/>
              <a:gd name="connsiteX32" fmla="*/ 1390650 w 1438275"/>
              <a:gd name="connsiteY32" fmla="*/ 1514475 h 2390775"/>
              <a:gd name="connsiteX33" fmla="*/ 1419225 w 1438275"/>
              <a:gd name="connsiteY33" fmla="*/ 1581150 h 2390775"/>
              <a:gd name="connsiteX34" fmla="*/ 1438275 w 1438275"/>
              <a:gd name="connsiteY34" fmla="*/ 1638300 h 2390775"/>
              <a:gd name="connsiteX35" fmla="*/ 1428750 w 1438275"/>
              <a:gd name="connsiteY35" fmla="*/ 1800225 h 2390775"/>
              <a:gd name="connsiteX36" fmla="*/ 1419225 w 1438275"/>
              <a:gd name="connsiteY36" fmla="*/ 1847850 h 2390775"/>
              <a:gd name="connsiteX37" fmla="*/ 1400175 w 1438275"/>
              <a:gd name="connsiteY37" fmla="*/ 1876425 h 2390775"/>
              <a:gd name="connsiteX38" fmla="*/ 1314450 w 1438275"/>
              <a:gd name="connsiteY38" fmla="*/ 1952625 h 2390775"/>
              <a:gd name="connsiteX39" fmla="*/ 1276350 w 1438275"/>
              <a:gd name="connsiteY39" fmla="*/ 1971675 h 2390775"/>
              <a:gd name="connsiteX40" fmla="*/ 1219200 w 1438275"/>
              <a:gd name="connsiteY40" fmla="*/ 2009775 h 2390775"/>
              <a:gd name="connsiteX41" fmla="*/ 1133475 w 1438275"/>
              <a:gd name="connsiteY41" fmla="*/ 2019300 h 2390775"/>
              <a:gd name="connsiteX42" fmla="*/ 1028700 w 1438275"/>
              <a:gd name="connsiteY42" fmla="*/ 2057400 h 2390775"/>
              <a:gd name="connsiteX43" fmla="*/ 1028700 w 1438275"/>
              <a:gd name="connsiteY43" fmla="*/ 2057400 h 2390775"/>
              <a:gd name="connsiteX44" fmla="*/ 990600 w 1438275"/>
              <a:gd name="connsiteY44" fmla="*/ 2076450 h 2390775"/>
              <a:gd name="connsiteX45" fmla="*/ 828675 w 1438275"/>
              <a:gd name="connsiteY45" fmla="*/ 2085975 h 2390775"/>
              <a:gd name="connsiteX46" fmla="*/ 800100 w 1438275"/>
              <a:gd name="connsiteY46" fmla="*/ 2105025 h 2390775"/>
              <a:gd name="connsiteX47" fmla="*/ 723900 w 1438275"/>
              <a:gd name="connsiteY47" fmla="*/ 2124075 h 2390775"/>
              <a:gd name="connsiteX48" fmla="*/ 695325 w 1438275"/>
              <a:gd name="connsiteY48" fmla="*/ 2133600 h 2390775"/>
              <a:gd name="connsiteX49" fmla="*/ 657225 w 1438275"/>
              <a:gd name="connsiteY49" fmla="*/ 2152650 h 2390775"/>
              <a:gd name="connsiteX50" fmla="*/ 581025 w 1438275"/>
              <a:gd name="connsiteY50" fmla="*/ 2162175 h 2390775"/>
              <a:gd name="connsiteX51" fmla="*/ 419100 w 1438275"/>
              <a:gd name="connsiteY51" fmla="*/ 2181225 h 2390775"/>
              <a:gd name="connsiteX52" fmla="*/ 352425 w 1438275"/>
              <a:gd name="connsiteY52" fmla="*/ 2209800 h 2390775"/>
              <a:gd name="connsiteX53" fmla="*/ 295275 w 1438275"/>
              <a:gd name="connsiteY53" fmla="*/ 2228850 h 2390775"/>
              <a:gd name="connsiteX54" fmla="*/ 209550 w 1438275"/>
              <a:gd name="connsiteY54" fmla="*/ 2276475 h 2390775"/>
              <a:gd name="connsiteX55" fmla="*/ 142875 w 1438275"/>
              <a:gd name="connsiteY55" fmla="*/ 2295525 h 2390775"/>
              <a:gd name="connsiteX56" fmla="*/ 114300 w 1438275"/>
              <a:gd name="connsiteY56" fmla="*/ 2314575 h 2390775"/>
              <a:gd name="connsiteX57" fmla="*/ 85725 w 1438275"/>
              <a:gd name="connsiteY57" fmla="*/ 2343150 h 2390775"/>
              <a:gd name="connsiteX58" fmla="*/ 47625 w 1438275"/>
              <a:gd name="connsiteY58" fmla="*/ 2352675 h 2390775"/>
              <a:gd name="connsiteX59" fmla="*/ 0 w 1438275"/>
              <a:gd name="connsiteY59" fmla="*/ 2390775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438275" h="2390775">
                <a:moveTo>
                  <a:pt x="628650" y="0"/>
                </a:moveTo>
                <a:cubicBezTo>
                  <a:pt x="638175" y="15875"/>
                  <a:pt x="647286" y="32006"/>
                  <a:pt x="657225" y="47625"/>
                </a:cubicBezTo>
                <a:cubicBezTo>
                  <a:pt x="669517" y="66941"/>
                  <a:pt x="688085" y="83055"/>
                  <a:pt x="695325" y="104775"/>
                </a:cubicBezTo>
                <a:cubicBezTo>
                  <a:pt x="698500" y="114300"/>
                  <a:pt x="702092" y="123696"/>
                  <a:pt x="704850" y="133350"/>
                </a:cubicBezTo>
                <a:cubicBezTo>
                  <a:pt x="708919" y="147592"/>
                  <a:pt x="716287" y="184800"/>
                  <a:pt x="723900" y="200025"/>
                </a:cubicBezTo>
                <a:cubicBezTo>
                  <a:pt x="729020" y="210264"/>
                  <a:pt x="738301" y="218139"/>
                  <a:pt x="742950" y="228600"/>
                </a:cubicBezTo>
                <a:cubicBezTo>
                  <a:pt x="751105" y="246950"/>
                  <a:pt x="755650" y="266700"/>
                  <a:pt x="762000" y="285750"/>
                </a:cubicBezTo>
                <a:cubicBezTo>
                  <a:pt x="765175" y="295275"/>
                  <a:pt x="765956" y="305971"/>
                  <a:pt x="771525" y="314325"/>
                </a:cubicBezTo>
                <a:lnTo>
                  <a:pt x="809625" y="371475"/>
                </a:lnTo>
                <a:cubicBezTo>
                  <a:pt x="813438" y="386726"/>
                  <a:pt x="831243" y="462087"/>
                  <a:pt x="838200" y="466725"/>
                </a:cubicBezTo>
                <a:lnTo>
                  <a:pt x="866775" y="485775"/>
                </a:lnTo>
                <a:cubicBezTo>
                  <a:pt x="873125" y="495300"/>
                  <a:pt x="881176" y="503889"/>
                  <a:pt x="885825" y="514350"/>
                </a:cubicBezTo>
                <a:cubicBezTo>
                  <a:pt x="893980" y="532700"/>
                  <a:pt x="890676" y="557301"/>
                  <a:pt x="904875" y="571500"/>
                </a:cubicBezTo>
                <a:cubicBezTo>
                  <a:pt x="941545" y="608170"/>
                  <a:pt x="922242" y="592603"/>
                  <a:pt x="962025" y="619125"/>
                </a:cubicBezTo>
                <a:cubicBezTo>
                  <a:pt x="968375" y="628650"/>
                  <a:pt x="972980" y="639605"/>
                  <a:pt x="981075" y="647700"/>
                </a:cubicBezTo>
                <a:cubicBezTo>
                  <a:pt x="1008372" y="674997"/>
                  <a:pt x="1007237" y="660781"/>
                  <a:pt x="1038225" y="676275"/>
                </a:cubicBezTo>
                <a:cubicBezTo>
                  <a:pt x="1048464" y="681395"/>
                  <a:pt x="1056339" y="690676"/>
                  <a:pt x="1066800" y="695325"/>
                </a:cubicBezTo>
                <a:cubicBezTo>
                  <a:pt x="1085150" y="703480"/>
                  <a:pt x="1123950" y="714375"/>
                  <a:pt x="1123950" y="714375"/>
                </a:cubicBezTo>
                <a:cubicBezTo>
                  <a:pt x="1130300" y="723900"/>
                  <a:pt x="1134061" y="735799"/>
                  <a:pt x="1143000" y="742950"/>
                </a:cubicBezTo>
                <a:cubicBezTo>
                  <a:pt x="1150840" y="749222"/>
                  <a:pt x="1163221" y="746906"/>
                  <a:pt x="1171575" y="752475"/>
                </a:cubicBezTo>
                <a:cubicBezTo>
                  <a:pt x="1182783" y="759947"/>
                  <a:pt x="1190625" y="771525"/>
                  <a:pt x="1200150" y="781050"/>
                </a:cubicBezTo>
                <a:cubicBezTo>
                  <a:pt x="1206053" y="798759"/>
                  <a:pt x="1217360" y="830245"/>
                  <a:pt x="1219200" y="847725"/>
                </a:cubicBezTo>
                <a:cubicBezTo>
                  <a:pt x="1224197" y="895193"/>
                  <a:pt x="1221975" y="943349"/>
                  <a:pt x="1228725" y="990600"/>
                </a:cubicBezTo>
                <a:cubicBezTo>
                  <a:pt x="1231565" y="1010479"/>
                  <a:pt x="1241425" y="1028700"/>
                  <a:pt x="1247775" y="1047750"/>
                </a:cubicBezTo>
                <a:cubicBezTo>
                  <a:pt x="1250950" y="1057275"/>
                  <a:pt x="1255649" y="1066421"/>
                  <a:pt x="1257300" y="1076325"/>
                </a:cubicBezTo>
                <a:cubicBezTo>
                  <a:pt x="1260475" y="1095375"/>
                  <a:pt x="1263370" y="1114474"/>
                  <a:pt x="1266825" y="1133475"/>
                </a:cubicBezTo>
                <a:cubicBezTo>
                  <a:pt x="1269488" y="1148123"/>
                  <a:pt x="1284626" y="1231067"/>
                  <a:pt x="1295400" y="1238250"/>
                </a:cubicBezTo>
                <a:lnTo>
                  <a:pt x="1323975" y="1257300"/>
                </a:lnTo>
                <a:cubicBezTo>
                  <a:pt x="1327150" y="1273175"/>
                  <a:pt x="1329573" y="1289219"/>
                  <a:pt x="1333500" y="1304925"/>
                </a:cubicBezTo>
                <a:cubicBezTo>
                  <a:pt x="1335935" y="1314665"/>
                  <a:pt x="1341056" y="1323655"/>
                  <a:pt x="1343025" y="1333500"/>
                </a:cubicBezTo>
                <a:cubicBezTo>
                  <a:pt x="1347428" y="1355515"/>
                  <a:pt x="1347502" y="1378299"/>
                  <a:pt x="1352550" y="1400175"/>
                </a:cubicBezTo>
                <a:cubicBezTo>
                  <a:pt x="1357065" y="1419741"/>
                  <a:pt x="1365250" y="1438275"/>
                  <a:pt x="1371600" y="1457325"/>
                </a:cubicBezTo>
                <a:lnTo>
                  <a:pt x="1390650" y="1514475"/>
                </a:lnTo>
                <a:cubicBezTo>
                  <a:pt x="1421311" y="1606457"/>
                  <a:pt x="1372145" y="1463449"/>
                  <a:pt x="1419225" y="1581150"/>
                </a:cubicBezTo>
                <a:cubicBezTo>
                  <a:pt x="1426683" y="1599794"/>
                  <a:pt x="1438275" y="1638300"/>
                  <a:pt x="1438275" y="1638300"/>
                </a:cubicBezTo>
                <a:cubicBezTo>
                  <a:pt x="1435100" y="1692275"/>
                  <a:pt x="1433645" y="1746379"/>
                  <a:pt x="1428750" y="1800225"/>
                </a:cubicBezTo>
                <a:cubicBezTo>
                  <a:pt x="1427284" y="1816348"/>
                  <a:pt x="1424909" y="1832691"/>
                  <a:pt x="1419225" y="1847850"/>
                </a:cubicBezTo>
                <a:cubicBezTo>
                  <a:pt x="1415205" y="1858569"/>
                  <a:pt x="1407780" y="1867869"/>
                  <a:pt x="1400175" y="1876425"/>
                </a:cubicBezTo>
                <a:cubicBezTo>
                  <a:pt x="1370308" y="1910025"/>
                  <a:pt x="1350408" y="1932077"/>
                  <a:pt x="1314450" y="1952625"/>
                </a:cubicBezTo>
                <a:cubicBezTo>
                  <a:pt x="1302122" y="1959670"/>
                  <a:pt x="1287904" y="1963422"/>
                  <a:pt x="1276350" y="1971675"/>
                </a:cubicBezTo>
                <a:cubicBezTo>
                  <a:pt x="1238949" y="1998390"/>
                  <a:pt x="1261841" y="2002668"/>
                  <a:pt x="1219200" y="2009775"/>
                </a:cubicBezTo>
                <a:cubicBezTo>
                  <a:pt x="1190840" y="2014502"/>
                  <a:pt x="1162050" y="2016125"/>
                  <a:pt x="1133475" y="2019300"/>
                </a:cubicBezTo>
                <a:cubicBezTo>
                  <a:pt x="1083115" y="2052873"/>
                  <a:pt x="1116006" y="2035574"/>
                  <a:pt x="1028700" y="2057400"/>
                </a:cubicBezTo>
                <a:lnTo>
                  <a:pt x="1028700" y="2057400"/>
                </a:lnTo>
                <a:cubicBezTo>
                  <a:pt x="1016000" y="2063750"/>
                  <a:pt x="1004656" y="2074442"/>
                  <a:pt x="990600" y="2076450"/>
                </a:cubicBezTo>
                <a:cubicBezTo>
                  <a:pt x="937075" y="2084096"/>
                  <a:pt x="882650" y="2082800"/>
                  <a:pt x="828675" y="2085975"/>
                </a:cubicBezTo>
                <a:cubicBezTo>
                  <a:pt x="819150" y="2092325"/>
                  <a:pt x="810339" y="2099905"/>
                  <a:pt x="800100" y="2105025"/>
                </a:cubicBezTo>
                <a:cubicBezTo>
                  <a:pt x="778327" y="2115911"/>
                  <a:pt x="745637" y="2118641"/>
                  <a:pt x="723900" y="2124075"/>
                </a:cubicBezTo>
                <a:cubicBezTo>
                  <a:pt x="714160" y="2126510"/>
                  <a:pt x="704553" y="2129645"/>
                  <a:pt x="695325" y="2133600"/>
                </a:cubicBezTo>
                <a:cubicBezTo>
                  <a:pt x="682274" y="2139193"/>
                  <a:pt x="671000" y="2149206"/>
                  <a:pt x="657225" y="2152650"/>
                </a:cubicBezTo>
                <a:cubicBezTo>
                  <a:pt x="632392" y="2158858"/>
                  <a:pt x="606365" y="2158555"/>
                  <a:pt x="581025" y="2162175"/>
                </a:cubicBezTo>
                <a:cubicBezTo>
                  <a:pt x="447235" y="2181288"/>
                  <a:pt x="619462" y="2163010"/>
                  <a:pt x="419100" y="2181225"/>
                </a:cubicBezTo>
                <a:cubicBezTo>
                  <a:pt x="318314" y="2206421"/>
                  <a:pt x="436998" y="2172212"/>
                  <a:pt x="352425" y="2209800"/>
                </a:cubicBezTo>
                <a:cubicBezTo>
                  <a:pt x="334075" y="2217955"/>
                  <a:pt x="312494" y="2218519"/>
                  <a:pt x="295275" y="2228850"/>
                </a:cubicBezTo>
                <a:cubicBezTo>
                  <a:pt x="275067" y="2240975"/>
                  <a:pt x="233843" y="2267365"/>
                  <a:pt x="209550" y="2276475"/>
                </a:cubicBezTo>
                <a:cubicBezTo>
                  <a:pt x="185135" y="2285630"/>
                  <a:pt x="165902" y="2284011"/>
                  <a:pt x="142875" y="2295525"/>
                </a:cubicBezTo>
                <a:cubicBezTo>
                  <a:pt x="132636" y="2300645"/>
                  <a:pt x="123094" y="2307246"/>
                  <a:pt x="114300" y="2314575"/>
                </a:cubicBezTo>
                <a:cubicBezTo>
                  <a:pt x="103952" y="2323199"/>
                  <a:pt x="97421" y="2336467"/>
                  <a:pt x="85725" y="2343150"/>
                </a:cubicBezTo>
                <a:cubicBezTo>
                  <a:pt x="74359" y="2349645"/>
                  <a:pt x="60325" y="2349500"/>
                  <a:pt x="47625" y="2352675"/>
                </a:cubicBezTo>
                <a:cubicBezTo>
                  <a:pt x="11578" y="2376706"/>
                  <a:pt x="27145" y="2363630"/>
                  <a:pt x="0" y="239077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6278857" y="2389287"/>
            <a:ext cx="257761" cy="762000"/>
          </a:xfrm>
          <a:custGeom>
            <a:avLst/>
            <a:gdLst>
              <a:gd name="connsiteX0" fmla="*/ 114886 w 257761"/>
              <a:gd name="connsiteY0" fmla="*/ 0 h 762000"/>
              <a:gd name="connsiteX1" fmla="*/ 124411 w 257761"/>
              <a:gd name="connsiteY1" fmla="*/ 47625 h 762000"/>
              <a:gd name="connsiteX2" fmla="*/ 143461 w 257761"/>
              <a:gd name="connsiteY2" fmla="*/ 76200 h 762000"/>
              <a:gd name="connsiteX3" fmla="*/ 152986 w 257761"/>
              <a:gd name="connsiteY3" fmla="*/ 104775 h 762000"/>
              <a:gd name="connsiteX4" fmla="*/ 172036 w 257761"/>
              <a:gd name="connsiteY4" fmla="*/ 133350 h 762000"/>
              <a:gd name="connsiteX5" fmla="*/ 191086 w 257761"/>
              <a:gd name="connsiteY5" fmla="*/ 190500 h 762000"/>
              <a:gd name="connsiteX6" fmla="*/ 219661 w 257761"/>
              <a:gd name="connsiteY6" fmla="*/ 219075 h 762000"/>
              <a:gd name="connsiteX7" fmla="*/ 257761 w 257761"/>
              <a:gd name="connsiteY7" fmla="*/ 276225 h 762000"/>
              <a:gd name="connsiteX8" fmla="*/ 248236 w 257761"/>
              <a:gd name="connsiteY8" fmla="*/ 390525 h 762000"/>
              <a:gd name="connsiteX9" fmla="*/ 210136 w 257761"/>
              <a:gd name="connsiteY9" fmla="*/ 400050 h 762000"/>
              <a:gd name="connsiteX10" fmla="*/ 181561 w 257761"/>
              <a:gd name="connsiteY10" fmla="*/ 409575 h 762000"/>
              <a:gd name="connsiteX11" fmla="*/ 152986 w 257761"/>
              <a:gd name="connsiteY11" fmla="*/ 428625 h 762000"/>
              <a:gd name="connsiteX12" fmla="*/ 86311 w 257761"/>
              <a:gd name="connsiteY12" fmla="*/ 457200 h 762000"/>
              <a:gd name="connsiteX13" fmla="*/ 29161 w 257761"/>
              <a:gd name="connsiteY13" fmla="*/ 504825 h 762000"/>
              <a:gd name="connsiteX14" fmla="*/ 19636 w 257761"/>
              <a:gd name="connsiteY14" fmla="*/ 542925 h 762000"/>
              <a:gd name="connsiteX15" fmla="*/ 586 w 257761"/>
              <a:gd name="connsiteY15" fmla="*/ 571500 h 762000"/>
              <a:gd name="connsiteX16" fmla="*/ 10111 w 257761"/>
              <a:gd name="connsiteY16" fmla="*/ 676275 h 762000"/>
              <a:gd name="connsiteX17" fmla="*/ 29161 w 257761"/>
              <a:gd name="connsiteY17" fmla="*/ 733425 h 762000"/>
              <a:gd name="connsiteX18" fmla="*/ 38686 w 257761"/>
              <a:gd name="connsiteY18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761" h="762000">
                <a:moveTo>
                  <a:pt x="114886" y="0"/>
                </a:moveTo>
                <a:cubicBezTo>
                  <a:pt x="118061" y="15875"/>
                  <a:pt x="118727" y="32466"/>
                  <a:pt x="124411" y="47625"/>
                </a:cubicBezTo>
                <a:cubicBezTo>
                  <a:pt x="128431" y="58344"/>
                  <a:pt x="138341" y="65961"/>
                  <a:pt x="143461" y="76200"/>
                </a:cubicBezTo>
                <a:cubicBezTo>
                  <a:pt x="147951" y="85180"/>
                  <a:pt x="148496" y="95795"/>
                  <a:pt x="152986" y="104775"/>
                </a:cubicBezTo>
                <a:cubicBezTo>
                  <a:pt x="158106" y="115014"/>
                  <a:pt x="167387" y="122889"/>
                  <a:pt x="172036" y="133350"/>
                </a:cubicBezTo>
                <a:cubicBezTo>
                  <a:pt x="180191" y="151700"/>
                  <a:pt x="176887" y="176301"/>
                  <a:pt x="191086" y="190500"/>
                </a:cubicBezTo>
                <a:cubicBezTo>
                  <a:pt x="200611" y="200025"/>
                  <a:pt x="211391" y="208442"/>
                  <a:pt x="219661" y="219075"/>
                </a:cubicBezTo>
                <a:cubicBezTo>
                  <a:pt x="233717" y="237147"/>
                  <a:pt x="257761" y="276225"/>
                  <a:pt x="257761" y="276225"/>
                </a:cubicBezTo>
                <a:cubicBezTo>
                  <a:pt x="254586" y="314325"/>
                  <a:pt x="261961" y="354841"/>
                  <a:pt x="248236" y="390525"/>
                </a:cubicBezTo>
                <a:cubicBezTo>
                  <a:pt x="243537" y="402743"/>
                  <a:pt x="222723" y="396454"/>
                  <a:pt x="210136" y="400050"/>
                </a:cubicBezTo>
                <a:cubicBezTo>
                  <a:pt x="200482" y="402808"/>
                  <a:pt x="190541" y="405085"/>
                  <a:pt x="181561" y="409575"/>
                </a:cubicBezTo>
                <a:cubicBezTo>
                  <a:pt x="171322" y="414695"/>
                  <a:pt x="162925" y="422945"/>
                  <a:pt x="152986" y="428625"/>
                </a:cubicBezTo>
                <a:cubicBezTo>
                  <a:pt x="14243" y="507907"/>
                  <a:pt x="193172" y="403770"/>
                  <a:pt x="86311" y="457200"/>
                </a:cubicBezTo>
                <a:cubicBezTo>
                  <a:pt x="59789" y="470461"/>
                  <a:pt x="50227" y="483759"/>
                  <a:pt x="29161" y="504825"/>
                </a:cubicBezTo>
                <a:cubicBezTo>
                  <a:pt x="25986" y="517525"/>
                  <a:pt x="24793" y="530893"/>
                  <a:pt x="19636" y="542925"/>
                </a:cubicBezTo>
                <a:cubicBezTo>
                  <a:pt x="15127" y="553447"/>
                  <a:pt x="1402" y="560081"/>
                  <a:pt x="586" y="571500"/>
                </a:cubicBezTo>
                <a:cubicBezTo>
                  <a:pt x="-1913" y="606480"/>
                  <a:pt x="4017" y="641740"/>
                  <a:pt x="10111" y="676275"/>
                </a:cubicBezTo>
                <a:cubicBezTo>
                  <a:pt x="13601" y="696050"/>
                  <a:pt x="22811" y="714375"/>
                  <a:pt x="29161" y="733425"/>
                </a:cubicBezTo>
                <a:lnTo>
                  <a:pt x="38686" y="762000"/>
                </a:ln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5" name="Freihandform 14"/>
          <p:cNvSpPr/>
          <p:nvPr/>
        </p:nvSpPr>
        <p:spPr bwMode="auto">
          <a:xfrm>
            <a:off x="5610940" y="2836961"/>
            <a:ext cx="957515" cy="4143374"/>
          </a:xfrm>
          <a:custGeom>
            <a:avLst/>
            <a:gdLst>
              <a:gd name="connsiteX0" fmla="*/ 904875 w 957515"/>
              <a:gd name="connsiteY0" fmla="*/ 0 h 4143375"/>
              <a:gd name="connsiteX1" fmla="*/ 952500 w 957515"/>
              <a:gd name="connsiteY1" fmla="*/ 733425 h 4143375"/>
              <a:gd name="connsiteX2" fmla="*/ 933450 w 957515"/>
              <a:gd name="connsiteY2" fmla="*/ 1057275 h 4143375"/>
              <a:gd name="connsiteX3" fmla="*/ 914400 w 957515"/>
              <a:gd name="connsiteY3" fmla="*/ 1276350 h 4143375"/>
              <a:gd name="connsiteX4" fmla="*/ 895350 w 957515"/>
              <a:gd name="connsiteY4" fmla="*/ 1343025 h 4143375"/>
              <a:gd name="connsiteX5" fmla="*/ 885825 w 957515"/>
              <a:gd name="connsiteY5" fmla="*/ 1428750 h 4143375"/>
              <a:gd name="connsiteX6" fmla="*/ 866775 w 957515"/>
              <a:gd name="connsiteY6" fmla="*/ 1733550 h 4143375"/>
              <a:gd name="connsiteX7" fmla="*/ 857250 w 957515"/>
              <a:gd name="connsiteY7" fmla="*/ 1981200 h 4143375"/>
              <a:gd name="connsiteX8" fmla="*/ 847725 w 957515"/>
              <a:gd name="connsiteY8" fmla="*/ 2009775 h 4143375"/>
              <a:gd name="connsiteX9" fmla="*/ 819150 w 957515"/>
              <a:gd name="connsiteY9" fmla="*/ 2105025 h 4143375"/>
              <a:gd name="connsiteX10" fmla="*/ 781050 w 957515"/>
              <a:gd name="connsiteY10" fmla="*/ 2257425 h 4143375"/>
              <a:gd name="connsiteX11" fmla="*/ 790575 w 957515"/>
              <a:gd name="connsiteY11" fmla="*/ 2381250 h 4143375"/>
              <a:gd name="connsiteX12" fmla="*/ 809625 w 957515"/>
              <a:gd name="connsiteY12" fmla="*/ 2409825 h 4143375"/>
              <a:gd name="connsiteX13" fmla="*/ 828675 w 957515"/>
              <a:gd name="connsiteY13" fmla="*/ 2486025 h 4143375"/>
              <a:gd name="connsiteX14" fmla="*/ 838200 w 957515"/>
              <a:gd name="connsiteY14" fmla="*/ 2514600 h 4143375"/>
              <a:gd name="connsiteX15" fmla="*/ 847725 w 957515"/>
              <a:gd name="connsiteY15" fmla="*/ 2590800 h 4143375"/>
              <a:gd name="connsiteX16" fmla="*/ 866775 w 957515"/>
              <a:gd name="connsiteY16" fmla="*/ 2657475 h 4143375"/>
              <a:gd name="connsiteX17" fmla="*/ 876300 w 957515"/>
              <a:gd name="connsiteY17" fmla="*/ 2714625 h 4143375"/>
              <a:gd name="connsiteX18" fmla="*/ 885825 w 957515"/>
              <a:gd name="connsiteY18" fmla="*/ 2752725 h 4143375"/>
              <a:gd name="connsiteX19" fmla="*/ 904875 w 957515"/>
              <a:gd name="connsiteY19" fmla="*/ 2886075 h 4143375"/>
              <a:gd name="connsiteX20" fmla="*/ 923925 w 957515"/>
              <a:gd name="connsiteY20" fmla="*/ 2914650 h 4143375"/>
              <a:gd name="connsiteX21" fmla="*/ 933450 w 957515"/>
              <a:gd name="connsiteY21" fmla="*/ 2943225 h 4143375"/>
              <a:gd name="connsiteX22" fmla="*/ 952500 w 957515"/>
              <a:gd name="connsiteY22" fmla="*/ 3038475 h 4143375"/>
              <a:gd name="connsiteX23" fmla="*/ 942975 w 957515"/>
              <a:gd name="connsiteY23" fmla="*/ 3219450 h 4143375"/>
              <a:gd name="connsiteX24" fmla="*/ 914400 w 957515"/>
              <a:gd name="connsiteY24" fmla="*/ 3286125 h 4143375"/>
              <a:gd name="connsiteX25" fmla="*/ 895350 w 957515"/>
              <a:gd name="connsiteY25" fmla="*/ 3343275 h 4143375"/>
              <a:gd name="connsiteX26" fmla="*/ 885825 w 957515"/>
              <a:gd name="connsiteY26" fmla="*/ 3371850 h 4143375"/>
              <a:gd name="connsiteX27" fmla="*/ 876300 w 957515"/>
              <a:gd name="connsiteY27" fmla="*/ 3400425 h 4143375"/>
              <a:gd name="connsiteX28" fmla="*/ 866775 w 957515"/>
              <a:gd name="connsiteY28" fmla="*/ 3438525 h 4143375"/>
              <a:gd name="connsiteX29" fmla="*/ 828675 w 957515"/>
              <a:gd name="connsiteY29" fmla="*/ 3505200 h 4143375"/>
              <a:gd name="connsiteX30" fmla="*/ 809625 w 957515"/>
              <a:gd name="connsiteY30" fmla="*/ 3543300 h 4143375"/>
              <a:gd name="connsiteX31" fmla="*/ 800100 w 957515"/>
              <a:gd name="connsiteY31" fmla="*/ 3571875 h 4143375"/>
              <a:gd name="connsiteX32" fmla="*/ 771525 w 957515"/>
              <a:gd name="connsiteY32" fmla="*/ 3609975 h 4143375"/>
              <a:gd name="connsiteX33" fmla="*/ 742950 w 957515"/>
              <a:gd name="connsiteY33" fmla="*/ 3676650 h 4143375"/>
              <a:gd name="connsiteX34" fmla="*/ 714375 w 957515"/>
              <a:gd name="connsiteY34" fmla="*/ 3724275 h 4143375"/>
              <a:gd name="connsiteX35" fmla="*/ 695325 w 957515"/>
              <a:gd name="connsiteY35" fmla="*/ 3752850 h 4143375"/>
              <a:gd name="connsiteX36" fmla="*/ 676275 w 957515"/>
              <a:gd name="connsiteY36" fmla="*/ 3790950 h 4143375"/>
              <a:gd name="connsiteX37" fmla="*/ 638175 w 957515"/>
              <a:gd name="connsiteY37" fmla="*/ 3810000 h 4143375"/>
              <a:gd name="connsiteX38" fmla="*/ 600075 w 957515"/>
              <a:gd name="connsiteY38" fmla="*/ 3848100 h 4143375"/>
              <a:gd name="connsiteX39" fmla="*/ 552450 w 957515"/>
              <a:gd name="connsiteY39" fmla="*/ 3886200 h 4143375"/>
              <a:gd name="connsiteX40" fmla="*/ 466725 w 957515"/>
              <a:gd name="connsiteY40" fmla="*/ 3933825 h 4143375"/>
              <a:gd name="connsiteX41" fmla="*/ 409575 w 957515"/>
              <a:gd name="connsiteY41" fmla="*/ 3952875 h 4143375"/>
              <a:gd name="connsiteX42" fmla="*/ 352425 w 957515"/>
              <a:gd name="connsiteY42" fmla="*/ 4000500 h 4143375"/>
              <a:gd name="connsiteX43" fmla="*/ 247650 w 957515"/>
              <a:gd name="connsiteY43" fmla="*/ 4029075 h 4143375"/>
              <a:gd name="connsiteX44" fmla="*/ 200025 w 957515"/>
              <a:gd name="connsiteY44" fmla="*/ 4048125 h 4143375"/>
              <a:gd name="connsiteX45" fmla="*/ 171450 w 957515"/>
              <a:gd name="connsiteY45" fmla="*/ 4057650 h 4143375"/>
              <a:gd name="connsiteX46" fmla="*/ 47625 w 957515"/>
              <a:gd name="connsiteY46" fmla="*/ 4067175 h 4143375"/>
              <a:gd name="connsiteX47" fmla="*/ 19050 w 957515"/>
              <a:gd name="connsiteY47" fmla="*/ 4105275 h 4143375"/>
              <a:gd name="connsiteX48" fmla="*/ 0 w 957515"/>
              <a:gd name="connsiteY48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15" h="4143375">
                <a:moveTo>
                  <a:pt x="904875" y="0"/>
                </a:moveTo>
                <a:cubicBezTo>
                  <a:pt x="980331" y="339552"/>
                  <a:pt x="952500" y="160241"/>
                  <a:pt x="952500" y="733425"/>
                </a:cubicBezTo>
                <a:cubicBezTo>
                  <a:pt x="952500" y="1023856"/>
                  <a:pt x="947884" y="884064"/>
                  <a:pt x="933450" y="1057275"/>
                </a:cubicBezTo>
                <a:cubicBezTo>
                  <a:pt x="926208" y="1144174"/>
                  <a:pt x="927708" y="1196505"/>
                  <a:pt x="914400" y="1276350"/>
                </a:cubicBezTo>
                <a:cubicBezTo>
                  <a:pt x="910413" y="1300270"/>
                  <a:pt x="902899" y="1320377"/>
                  <a:pt x="895350" y="1343025"/>
                </a:cubicBezTo>
                <a:cubicBezTo>
                  <a:pt x="892175" y="1371600"/>
                  <a:pt x="887377" y="1400041"/>
                  <a:pt x="885825" y="1428750"/>
                </a:cubicBezTo>
                <a:cubicBezTo>
                  <a:pt x="869286" y="1734719"/>
                  <a:pt x="898839" y="1605296"/>
                  <a:pt x="866775" y="1733550"/>
                </a:cubicBezTo>
                <a:cubicBezTo>
                  <a:pt x="863600" y="1816100"/>
                  <a:pt x="862934" y="1898785"/>
                  <a:pt x="857250" y="1981200"/>
                </a:cubicBezTo>
                <a:cubicBezTo>
                  <a:pt x="856559" y="1991216"/>
                  <a:pt x="850160" y="2000035"/>
                  <a:pt x="847725" y="2009775"/>
                </a:cubicBezTo>
                <a:cubicBezTo>
                  <a:pt x="822222" y="2111788"/>
                  <a:pt x="857546" y="2002636"/>
                  <a:pt x="819150" y="2105025"/>
                </a:cubicBezTo>
                <a:cubicBezTo>
                  <a:pt x="800726" y="2154156"/>
                  <a:pt x="791306" y="2206146"/>
                  <a:pt x="781050" y="2257425"/>
                </a:cubicBezTo>
                <a:cubicBezTo>
                  <a:pt x="784225" y="2298700"/>
                  <a:pt x="782946" y="2340562"/>
                  <a:pt x="790575" y="2381250"/>
                </a:cubicBezTo>
                <a:cubicBezTo>
                  <a:pt x="792685" y="2392502"/>
                  <a:pt x="805713" y="2399067"/>
                  <a:pt x="809625" y="2409825"/>
                </a:cubicBezTo>
                <a:cubicBezTo>
                  <a:pt x="818572" y="2434430"/>
                  <a:pt x="820396" y="2461187"/>
                  <a:pt x="828675" y="2486025"/>
                </a:cubicBezTo>
                <a:lnTo>
                  <a:pt x="838200" y="2514600"/>
                </a:lnTo>
                <a:cubicBezTo>
                  <a:pt x="841375" y="2540000"/>
                  <a:pt x="843517" y="2565551"/>
                  <a:pt x="847725" y="2590800"/>
                </a:cubicBezTo>
                <a:cubicBezTo>
                  <a:pt x="861555" y="2673779"/>
                  <a:pt x="851676" y="2589531"/>
                  <a:pt x="866775" y="2657475"/>
                </a:cubicBezTo>
                <a:cubicBezTo>
                  <a:pt x="870965" y="2676328"/>
                  <a:pt x="872512" y="2695687"/>
                  <a:pt x="876300" y="2714625"/>
                </a:cubicBezTo>
                <a:cubicBezTo>
                  <a:pt x="878867" y="2727462"/>
                  <a:pt x="882650" y="2740025"/>
                  <a:pt x="885825" y="2752725"/>
                </a:cubicBezTo>
                <a:cubicBezTo>
                  <a:pt x="887505" y="2769523"/>
                  <a:pt x="891364" y="2854550"/>
                  <a:pt x="904875" y="2886075"/>
                </a:cubicBezTo>
                <a:cubicBezTo>
                  <a:pt x="909384" y="2896597"/>
                  <a:pt x="918805" y="2904411"/>
                  <a:pt x="923925" y="2914650"/>
                </a:cubicBezTo>
                <a:cubicBezTo>
                  <a:pt x="928415" y="2923630"/>
                  <a:pt x="930692" y="2933571"/>
                  <a:pt x="933450" y="2943225"/>
                </a:cubicBezTo>
                <a:cubicBezTo>
                  <a:pt x="944817" y="2983010"/>
                  <a:pt x="945015" y="2993567"/>
                  <a:pt x="952500" y="3038475"/>
                </a:cubicBezTo>
                <a:cubicBezTo>
                  <a:pt x="949325" y="3098800"/>
                  <a:pt x="948444" y="3159290"/>
                  <a:pt x="942975" y="3219450"/>
                </a:cubicBezTo>
                <a:cubicBezTo>
                  <a:pt x="941171" y="3239289"/>
                  <a:pt x="920670" y="3270449"/>
                  <a:pt x="914400" y="3286125"/>
                </a:cubicBezTo>
                <a:cubicBezTo>
                  <a:pt x="906942" y="3304769"/>
                  <a:pt x="901700" y="3324225"/>
                  <a:pt x="895350" y="3343275"/>
                </a:cubicBezTo>
                <a:lnTo>
                  <a:pt x="885825" y="3371850"/>
                </a:lnTo>
                <a:cubicBezTo>
                  <a:pt x="882650" y="3381375"/>
                  <a:pt x="878735" y="3390685"/>
                  <a:pt x="876300" y="3400425"/>
                </a:cubicBezTo>
                <a:cubicBezTo>
                  <a:pt x="873125" y="3413125"/>
                  <a:pt x="871372" y="3426268"/>
                  <a:pt x="866775" y="3438525"/>
                </a:cubicBezTo>
                <a:cubicBezTo>
                  <a:pt x="851075" y="3480392"/>
                  <a:pt x="848773" y="3470028"/>
                  <a:pt x="828675" y="3505200"/>
                </a:cubicBezTo>
                <a:cubicBezTo>
                  <a:pt x="821630" y="3517528"/>
                  <a:pt x="815218" y="3530249"/>
                  <a:pt x="809625" y="3543300"/>
                </a:cubicBezTo>
                <a:cubicBezTo>
                  <a:pt x="805670" y="3552528"/>
                  <a:pt x="805081" y="3563158"/>
                  <a:pt x="800100" y="3571875"/>
                </a:cubicBezTo>
                <a:cubicBezTo>
                  <a:pt x="792224" y="3585658"/>
                  <a:pt x="781050" y="3597275"/>
                  <a:pt x="771525" y="3609975"/>
                </a:cubicBezTo>
                <a:cubicBezTo>
                  <a:pt x="760284" y="3643698"/>
                  <a:pt x="762567" y="3641340"/>
                  <a:pt x="742950" y="3676650"/>
                </a:cubicBezTo>
                <a:cubicBezTo>
                  <a:pt x="733959" y="3692834"/>
                  <a:pt x="724187" y="3708576"/>
                  <a:pt x="714375" y="3724275"/>
                </a:cubicBezTo>
                <a:cubicBezTo>
                  <a:pt x="708308" y="3733983"/>
                  <a:pt x="701005" y="3742911"/>
                  <a:pt x="695325" y="3752850"/>
                </a:cubicBezTo>
                <a:cubicBezTo>
                  <a:pt x="688280" y="3765178"/>
                  <a:pt x="686315" y="3780910"/>
                  <a:pt x="676275" y="3790950"/>
                </a:cubicBezTo>
                <a:cubicBezTo>
                  <a:pt x="666235" y="3800990"/>
                  <a:pt x="649534" y="3801481"/>
                  <a:pt x="638175" y="3810000"/>
                </a:cubicBezTo>
                <a:cubicBezTo>
                  <a:pt x="623807" y="3820776"/>
                  <a:pt x="613499" y="3836168"/>
                  <a:pt x="600075" y="3848100"/>
                </a:cubicBezTo>
                <a:cubicBezTo>
                  <a:pt x="584880" y="3861606"/>
                  <a:pt x="569105" y="3874542"/>
                  <a:pt x="552450" y="3886200"/>
                </a:cubicBezTo>
                <a:cubicBezTo>
                  <a:pt x="536338" y="3897478"/>
                  <a:pt x="487876" y="3925365"/>
                  <a:pt x="466725" y="3933825"/>
                </a:cubicBezTo>
                <a:cubicBezTo>
                  <a:pt x="448081" y="3941283"/>
                  <a:pt x="428625" y="3946525"/>
                  <a:pt x="409575" y="3952875"/>
                </a:cubicBezTo>
                <a:cubicBezTo>
                  <a:pt x="391630" y="3970820"/>
                  <a:pt x="376295" y="3989891"/>
                  <a:pt x="352425" y="4000500"/>
                </a:cubicBezTo>
                <a:cubicBezTo>
                  <a:pt x="277888" y="4033627"/>
                  <a:pt x="316601" y="4008390"/>
                  <a:pt x="247650" y="4029075"/>
                </a:cubicBezTo>
                <a:cubicBezTo>
                  <a:pt x="231273" y="4033988"/>
                  <a:pt x="216034" y="4042122"/>
                  <a:pt x="200025" y="4048125"/>
                </a:cubicBezTo>
                <a:cubicBezTo>
                  <a:pt x="190624" y="4051650"/>
                  <a:pt x="181413" y="4056405"/>
                  <a:pt x="171450" y="4057650"/>
                </a:cubicBezTo>
                <a:cubicBezTo>
                  <a:pt x="130373" y="4062785"/>
                  <a:pt x="88900" y="4064000"/>
                  <a:pt x="47625" y="4067175"/>
                </a:cubicBezTo>
                <a:cubicBezTo>
                  <a:pt x="38100" y="4079875"/>
                  <a:pt x="26926" y="4091492"/>
                  <a:pt x="19050" y="4105275"/>
                </a:cubicBezTo>
                <a:cubicBezTo>
                  <a:pt x="-10136" y="4156351"/>
                  <a:pt x="24782" y="4118593"/>
                  <a:pt x="0" y="414337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4752231" y="5103911"/>
            <a:ext cx="1600200" cy="1304925"/>
          </a:xfrm>
          <a:custGeom>
            <a:avLst/>
            <a:gdLst>
              <a:gd name="connsiteX0" fmla="*/ 1600200 w 1600200"/>
              <a:gd name="connsiteY0" fmla="*/ 0 h 1304925"/>
              <a:gd name="connsiteX1" fmla="*/ 1552575 w 1600200"/>
              <a:gd name="connsiteY1" fmla="*/ 47625 h 1304925"/>
              <a:gd name="connsiteX2" fmla="*/ 1533525 w 1600200"/>
              <a:gd name="connsiteY2" fmla="*/ 76200 h 1304925"/>
              <a:gd name="connsiteX3" fmla="*/ 1466850 w 1600200"/>
              <a:gd name="connsiteY3" fmla="*/ 123825 h 1304925"/>
              <a:gd name="connsiteX4" fmla="*/ 1438275 w 1600200"/>
              <a:gd name="connsiteY4" fmla="*/ 152400 h 1304925"/>
              <a:gd name="connsiteX5" fmla="*/ 1381125 w 1600200"/>
              <a:gd name="connsiteY5" fmla="*/ 190500 h 1304925"/>
              <a:gd name="connsiteX6" fmla="*/ 1323975 w 1600200"/>
              <a:gd name="connsiteY6" fmla="*/ 276225 h 1304925"/>
              <a:gd name="connsiteX7" fmla="*/ 1304925 w 1600200"/>
              <a:gd name="connsiteY7" fmla="*/ 304800 h 1304925"/>
              <a:gd name="connsiteX8" fmla="*/ 1276350 w 1600200"/>
              <a:gd name="connsiteY8" fmla="*/ 333375 h 1304925"/>
              <a:gd name="connsiteX9" fmla="*/ 1257300 w 1600200"/>
              <a:gd name="connsiteY9" fmla="*/ 361950 h 1304925"/>
              <a:gd name="connsiteX10" fmla="*/ 1200150 w 1600200"/>
              <a:gd name="connsiteY10" fmla="*/ 419100 h 1304925"/>
              <a:gd name="connsiteX11" fmla="*/ 1162050 w 1600200"/>
              <a:gd name="connsiteY11" fmla="*/ 476250 h 1304925"/>
              <a:gd name="connsiteX12" fmla="*/ 1076325 w 1600200"/>
              <a:gd name="connsiteY12" fmla="*/ 533400 h 1304925"/>
              <a:gd name="connsiteX13" fmla="*/ 1047750 w 1600200"/>
              <a:gd name="connsiteY13" fmla="*/ 552450 h 1304925"/>
              <a:gd name="connsiteX14" fmla="*/ 981075 w 1600200"/>
              <a:gd name="connsiteY14" fmla="*/ 590550 h 1304925"/>
              <a:gd name="connsiteX15" fmla="*/ 923925 w 1600200"/>
              <a:gd name="connsiteY15" fmla="*/ 647700 h 1304925"/>
              <a:gd name="connsiteX16" fmla="*/ 876300 w 1600200"/>
              <a:gd name="connsiteY16" fmla="*/ 704850 h 1304925"/>
              <a:gd name="connsiteX17" fmla="*/ 866775 w 1600200"/>
              <a:gd name="connsiteY17" fmla="*/ 733425 h 1304925"/>
              <a:gd name="connsiteX18" fmla="*/ 847725 w 1600200"/>
              <a:gd name="connsiteY18" fmla="*/ 762000 h 1304925"/>
              <a:gd name="connsiteX19" fmla="*/ 819150 w 1600200"/>
              <a:gd name="connsiteY19" fmla="*/ 866775 h 1304925"/>
              <a:gd name="connsiteX20" fmla="*/ 800100 w 1600200"/>
              <a:gd name="connsiteY20" fmla="*/ 1009650 h 1304925"/>
              <a:gd name="connsiteX21" fmla="*/ 790575 w 1600200"/>
              <a:gd name="connsiteY21" fmla="*/ 1047750 h 1304925"/>
              <a:gd name="connsiteX22" fmla="*/ 781050 w 1600200"/>
              <a:gd name="connsiteY22" fmla="*/ 1104900 h 1304925"/>
              <a:gd name="connsiteX23" fmla="*/ 714375 w 1600200"/>
              <a:gd name="connsiteY23" fmla="*/ 1152525 h 1304925"/>
              <a:gd name="connsiteX24" fmla="*/ 657225 w 1600200"/>
              <a:gd name="connsiteY24" fmla="*/ 1171575 h 1304925"/>
              <a:gd name="connsiteX25" fmla="*/ 628650 w 1600200"/>
              <a:gd name="connsiteY25" fmla="*/ 1181100 h 1304925"/>
              <a:gd name="connsiteX26" fmla="*/ 581025 w 1600200"/>
              <a:gd name="connsiteY26" fmla="*/ 1190625 h 1304925"/>
              <a:gd name="connsiteX27" fmla="*/ 323850 w 1600200"/>
              <a:gd name="connsiteY27" fmla="*/ 1190625 h 1304925"/>
              <a:gd name="connsiteX28" fmla="*/ 257175 w 1600200"/>
              <a:gd name="connsiteY28" fmla="*/ 1219200 h 1304925"/>
              <a:gd name="connsiteX29" fmla="*/ 228600 w 1600200"/>
              <a:gd name="connsiteY29" fmla="*/ 1238250 h 1304925"/>
              <a:gd name="connsiteX30" fmla="*/ 152400 w 1600200"/>
              <a:gd name="connsiteY30" fmla="*/ 1257300 h 1304925"/>
              <a:gd name="connsiteX31" fmla="*/ 114300 w 1600200"/>
              <a:gd name="connsiteY31" fmla="*/ 1276350 h 1304925"/>
              <a:gd name="connsiteX32" fmla="*/ 76200 w 1600200"/>
              <a:gd name="connsiteY32" fmla="*/ 1285875 h 1304925"/>
              <a:gd name="connsiteX33" fmla="*/ 47625 w 1600200"/>
              <a:gd name="connsiteY33" fmla="*/ 1295400 h 1304925"/>
              <a:gd name="connsiteX34" fmla="*/ 0 w 1600200"/>
              <a:gd name="connsiteY34" fmla="*/ 130492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0200" h="1304925">
                <a:moveTo>
                  <a:pt x="1600200" y="0"/>
                </a:moveTo>
                <a:cubicBezTo>
                  <a:pt x="1584325" y="15875"/>
                  <a:pt x="1567359" y="30729"/>
                  <a:pt x="1552575" y="47625"/>
                </a:cubicBezTo>
                <a:cubicBezTo>
                  <a:pt x="1545037" y="56240"/>
                  <a:pt x="1541620" y="68105"/>
                  <a:pt x="1533525" y="76200"/>
                </a:cubicBezTo>
                <a:cubicBezTo>
                  <a:pt x="1499210" y="110515"/>
                  <a:pt x="1499300" y="96783"/>
                  <a:pt x="1466850" y="123825"/>
                </a:cubicBezTo>
                <a:cubicBezTo>
                  <a:pt x="1456502" y="132449"/>
                  <a:pt x="1448908" y="144130"/>
                  <a:pt x="1438275" y="152400"/>
                </a:cubicBezTo>
                <a:cubicBezTo>
                  <a:pt x="1420203" y="166456"/>
                  <a:pt x="1381125" y="190500"/>
                  <a:pt x="1381125" y="190500"/>
                </a:cubicBezTo>
                <a:lnTo>
                  <a:pt x="1323975" y="276225"/>
                </a:lnTo>
                <a:cubicBezTo>
                  <a:pt x="1317625" y="285750"/>
                  <a:pt x="1313020" y="296705"/>
                  <a:pt x="1304925" y="304800"/>
                </a:cubicBezTo>
                <a:cubicBezTo>
                  <a:pt x="1295400" y="314325"/>
                  <a:pt x="1284974" y="323027"/>
                  <a:pt x="1276350" y="333375"/>
                </a:cubicBezTo>
                <a:cubicBezTo>
                  <a:pt x="1269021" y="342169"/>
                  <a:pt x="1264905" y="353394"/>
                  <a:pt x="1257300" y="361950"/>
                </a:cubicBezTo>
                <a:cubicBezTo>
                  <a:pt x="1239402" y="382086"/>
                  <a:pt x="1215094" y="396684"/>
                  <a:pt x="1200150" y="419100"/>
                </a:cubicBezTo>
                <a:cubicBezTo>
                  <a:pt x="1187450" y="438150"/>
                  <a:pt x="1181100" y="463550"/>
                  <a:pt x="1162050" y="476250"/>
                </a:cubicBezTo>
                <a:lnTo>
                  <a:pt x="1076325" y="533400"/>
                </a:lnTo>
                <a:cubicBezTo>
                  <a:pt x="1066800" y="539750"/>
                  <a:pt x="1057989" y="547330"/>
                  <a:pt x="1047750" y="552450"/>
                </a:cubicBezTo>
                <a:cubicBezTo>
                  <a:pt x="1028038" y="562306"/>
                  <a:pt x="998385" y="575164"/>
                  <a:pt x="981075" y="590550"/>
                </a:cubicBezTo>
                <a:cubicBezTo>
                  <a:pt x="960939" y="608448"/>
                  <a:pt x="942975" y="628650"/>
                  <a:pt x="923925" y="647700"/>
                </a:cubicBezTo>
                <a:cubicBezTo>
                  <a:pt x="902859" y="668766"/>
                  <a:pt x="889561" y="678328"/>
                  <a:pt x="876300" y="704850"/>
                </a:cubicBezTo>
                <a:cubicBezTo>
                  <a:pt x="871810" y="713830"/>
                  <a:pt x="871265" y="724445"/>
                  <a:pt x="866775" y="733425"/>
                </a:cubicBezTo>
                <a:cubicBezTo>
                  <a:pt x="861655" y="743664"/>
                  <a:pt x="852374" y="751539"/>
                  <a:pt x="847725" y="762000"/>
                </a:cubicBezTo>
                <a:cubicBezTo>
                  <a:pt x="833714" y="793524"/>
                  <a:pt x="824423" y="832502"/>
                  <a:pt x="819150" y="866775"/>
                </a:cubicBezTo>
                <a:cubicBezTo>
                  <a:pt x="810857" y="920677"/>
                  <a:pt x="809722" y="956730"/>
                  <a:pt x="800100" y="1009650"/>
                </a:cubicBezTo>
                <a:cubicBezTo>
                  <a:pt x="797758" y="1022530"/>
                  <a:pt x="793142" y="1034913"/>
                  <a:pt x="790575" y="1047750"/>
                </a:cubicBezTo>
                <a:cubicBezTo>
                  <a:pt x="786787" y="1066688"/>
                  <a:pt x="788894" y="1087252"/>
                  <a:pt x="781050" y="1104900"/>
                </a:cubicBezTo>
                <a:cubicBezTo>
                  <a:pt x="771098" y="1127293"/>
                  <a:pt x="734310" y="1144551"/>
                  <a:pt x="714375" y="1152525"/>
                </a:cubicBezTo>
                <a:cubicBezTo>
                  <a:pt x="695731" y="1159983"/>
                  <a:pt x="676275" y="1165225"/>
                  <a:pt x="657225" y="1171575"/>
                </a:cubicBezTo>
                <a:cubicBezTo>
                  <a:pt x="647700" y="1174750"/>
                  <a:pt x="638495" y="1179131"/>
                  <a:pt x="628650" y="1181100"/>
                </a:cubicBezTo>
                <a:lnTo>
                  <a:pt x="581025" y="1190625"/>
                </a:lnTo>
                <a:cubicBezTo>
                  <a:pt x="457746" y="1176927"/>
                  <a:pt x="485515" y="1175228"/>
                  <a:pt x="323850" y="1190625"/>
                </a:cubicBezTo>
                <a:cubicBezTo>
                  <a:pt x="307821" y="1192152"/>
                  <a:pt x="267463" y="1213321"/>
                  <a:pt x="257175" y="1219200"/>
                </a:cubicBezTo>
                <a:cubicBezTo>
                  <a:pt x="247236" y="1224880"/>
                  <a:pt x="238839" y="1233130"/>
                  <a:pt x="228600" y="1238250"/>
                </a:cubicBezTo>
                <a:cubicBezTo>
                  <a:pt x="209074" y="1248013"/>
                  <a:pt x="170514" y="1253677"/>
                  <a:pt x="152400" y="1257300"/>
                </a:cubicBezTo>
                <a:cubicBezTo>
                  <a:pt x="139700" y="1263650"/>
                  <a:pt x="127595" y="1271364"/>
                  <a:pt x="114300" y="1276350"/>
                </a:cubicBezTo>
                <a:cubicBezTo>
                  <a:pt x="102043" y="1280947"/>
                  <a:pt x="88787" y="1282279"/>
                  <a:pt x="76200" y="1285875"/>
                </a:cubicBezTo>
                <a:cubicBezTo>
                  <a:pt x="66546" y="1288633"/>
                  <a:pt x="57365" y="1292965"/>
                  <a:pt x="47625" y="1295400"/>
                </a:cubicBezTo>
                <a:cubicBezTo>
                  <a:pt x="31919" y="1299327"/>
                  <a:pt x="0" y="1304925"/>
                  <a:pt x="0" y="130492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7" name="Freihandform 16"/>
          <p:cNvSpPr/>
          <p:nvPr/>
        </p:nvSpPr>
        <p:spPr bwMode="auto">
          <a:xfrm>
            <a:off x="6584142" y="3665636"/>
            <a:ext cx="685901" cy="2514599"/>
          </a:xfrm>
          <a:custGeom>
            <a:avLst/>
            <a:gdLst>
              <a:gd name="connsiteX0" fmla="*/ 276326 w 685901"/>
              <a:gd name="connsiteY0" fmla="*/ 0 h 2514600"/>
              <a:gd name="connsiteX1" fmla="*/ 190601 w 685901"/>
              <a:gd name="connsiteY1" fmla="*/ 257175 h 2514600"/>
              <a:gd name="connsiteX2" fmla="*/ 152501 w 685901"/>
              <a:gd name="connsiteY2" fmla="*/ 314325 h 2514600"/>
              <a:gd name="connsiteX3" fmla="*/ 133451 w 685901"/>
              <a:gd name="connsiteY3" fmla="*/ 342900 h 2514600"/>
              <a:gd name="connsiteX4" fmla="*/ 85826 w 685901"/>
              <a:gd name="connsiteY4" fmla="*/ 409575 h 2514600"/>
              <a:gd name="connsiteX5" fmla="*/ 19151 w 685901"/>
              <a:gd name="connsiteY5" fmla="*/ 495300 h 2514600"/>
              <a:gd name="connsiteX6" fmla="*/ 101 w 685901"/>
              <a:gd name="connsiteY6" fmla="*/ 552450 h 2514600"/>
              <a:gd name="connsiteX7" fmla="*/ 9626 w 685901"/>
              <a:gd name="connsiteY7" fmla="*/ 685800 h 2514600"/>
              <a:gd name="connsiteX8" fmla="*/ 28676 w 685901"/>
              <a:gd name="connsiteY8" fmla="*/ 742950 h 2514600"/>
              <a:gd name="connsiteX9" fmla="*/ 57251 w 685901"/>
              <a:gd name="connsiteY9" fmla="*/ 828675 h 2514600"/>
              <a:gd name="connsiteX10" fmla="*/ 66776 w 685901"/>
              <a:gd name="connsiteY10" fmla="*/ 857250 h 2514600"/>
              <a:gd name="connsiteX11" fmla="*/ 76301 w 685901"/>
              <a:gd name="connsiteY11" fmla="*/ 885825 h 2514600"/>
              <a:gd name="connsiteX12" fmla="*/ 95351 w 685901"/>
              <a:gd name="connsiteY12" fmla="*/ 914400 h 2514600"/>
              <a:gd name="connsiteX13" fmla="*/ 104876 w 685901"/>
              <a:gd name="connsiteY13" fmla="*/ 942975 h 2514600"/>
              <a:gd name="connsiteX14" fmla="*/ 162026 w 685901"/>
              <a:gd name="connsiteY14" fmla="*/ 981075 h 2514600"/>
              <a:gd name="connsiteX15" fmla="*/ 190601 w 685901"/>
              <a:gd name="connsiteY15" fmla="*/ 1000125 h 2514600"/>
              <a:gd name="connsiteX16" fmla="*/ 247751 w 685901"/>
              <a:gd name="connsiteY16" fmla="*/ 1047750 h 2514600"/>
              <a:gd name="connsiteX17" fmla="*/ 276326 w 685901"/>
              <a:gd name="connsiteY17" fmla="*/ 1057275 h 2514600"/>
              <a:gd name="connsiteX18" fmla="*/ 371576 w 685901"/>
              <a:gd name="connsiteY18" fmla="*/ 1123950 h 2514600"/>
              <a:gd name="connsiteX19" fmla="*/ 428726 w 685901"/>
              <a:gd name="connsiteY19" fmla="*/ 1181100 h 2514600"/>
              <a:gd name="connsiteX20" fmla="*/ 457301 w 685901"/>
              <a:gd name="connsiteY20" fmla="*/ 1190625 h 2514600"/>
              <a:gd name="connsiteX21" fmla="*/ 514451 w 685901"/>
              <a:gd name="connsiteY21" fmla="*/ 1228725 h 2514600"/>
              <a:gd name="connsiteX22" fmla="*/ 552551 w 685901"/>
              <a:gd name="connsiteY22" fmla="*/ 1285875 h 2514600"/>
              <a:gd name="connsiteX23" fmla="*/ 571601 w 685901"/>
              <a:gd name="connsiteY23" fmla="*/ 1314450 h 2514600"/>
              <a:gd name="connsiteX24" fmla="*/ 581126 w 685901"/>
              <a:gd name="connsiteY24" fmla="*/ 1343025 h 2514600"/>
              <a:gd name="connsiteX25" fmla="*/ 619226 w 685901"/>
              <a:gd name="connsiteY25" fmla="*/ 1400175 h 2514600"/>
              <a:gd name="connsiteX26" fmla="*/ 638276 w 685901"/>
              <a:gd name="connsiteY26" fmla="*/ 1428750 h 2514600"/>
              <a:gd name="connsiteX27" fmla="*/ 657326 w 685901"/>
              <a:gd name="connsiteY27" fmla="*/ 1485900 h 2514600"/>
              <a:gd name="connsiteX28" fmla="*/ 666851 w 685901"/>
              <a:gd name="connsiteY28" fmla="*/ 1514475 h 2514600"/>
              <a:gd name="connsiteX29" fmla="*/ 685901 w 685901"/>
              <a:gd name="connsiteY29" fmla="*/ 1733550 h 2514600"/>
              <a:gd name="connsiteX30" fmla="*/ 676376 w 685901"/>
              <a:gd name="connsiteY30" fmla="*/ 1857375 h 2514600"/>
              <a:gd name="connsiteX31" fmla="*/ 666851 w 685901"/>
              <a:gd name="connsiteY31" fmla="*/ 1905000 h 2514600"/>
              <a:gd name="connsiteX32" fmla="*/ 628751 w 685901"/>
              <a:gd name="connsiteY32" fmla="*/ 1962150 h 2514600"/>
              <a:gd name="connsiteX33" fmla="*/ 562076 w 685901"/>
              <a:gd name="connsiteY33" fmla="*/ 2028825 h 2514600"/>
              <a:gd name="connsiteX34" fmla="*/ 543026 w 685901"/>
              <a:gd name="connsiteY34" fmla="*/ 2066925 h 2514600"/>
              <a:gd name="connsiteX35" fmla="*/ 523976 w 685901"/>
              <a:gd name="connsiteY35" fmla="*/ 2095500 h 2514600"/>
              <a:gd name="connsiteX36" fmla="*/ 504926 w 685901"/>
              <a:gd name="connsiteY36" fmla="*/ 2171700 h 2514600"/>
              <a:gd name="connsiteX37" fmla="*/ 495401 w 685901"/>
              <a:gd name="connsiteY37" fmla="*/ 2200275 h 2514600"/>
              <a:gd name="connsiteX38" fmla="*/ 476351 w 685901"/>
              <a:gd name="connsiteY38" fmla="*/ 2228850 h 2514600"/>
              <a:gd name="connsiteX39" fmla="*/ 466826 w 685901"/>
              <a:gd name="connsiteY39" fmla="*/ 2257425 h 2514600"/>
              <a:gd name="connsiteX40" fmla="*/ 419201 w 685901"/>
              <a:gd name="connsiteY40" fmla="*/ 2324100 h 2514600"/>
              <a:gd name="connsiteX41" fmla="*/ 400151 w 685901"/>
              <a:gd name="connsiteY41" fmla="*/ 2390775 h 2514600"/>
              <a:gd name="connsiteX42" fmla="*/ 371576 w 685901"/>
              <a:gd name="connsiteY42" fmla="*/ 2505075 h 2514600"/>
              <a:gd name="connsiteX43" fmla="*/ 371576 w 685901"/>
              <a:gd name="connsiteY4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85901" h="2514600">
                <a:moveTo>
                  <a:pt x="276326" y="0"/>
                </a:moveTo>
                <a:cubicBezTo>
                  <a:pt x="247751" y="85725"/>
                  <a:pt x="223721" y="173101"/>
                  <a:pt x="190601" y="257175"/>
                </a:cubicBezTo>
                <a:cubicBezTo>
                  <a:pt x="182209" y="278477"/>
                  <a:pt x="165201" y="295275"/>
                  <a:pt x="152501" y="314325"/>
                </a:cubicBezTo>
                <a:cubicBezTo>
                  <a:pt x="146151" y="323850"/>
                  <a:pt x="137071" y="332040"/>
                  <a:pt x="133451" y="342900"/>
                </a:cubicBezTo>
                <a:cubicBezTo>
                  <a:pt x="114637" y="399343"/>
                  <a:pt x="137483" y="345004"/>
                  <a:pt x="85826" y="409575"/>
                </a:cubicBezTo>
                <a:cubicBezTo>
                  <a:pt x="-5318" y="523505"/>
                  <a:pt x="90728" y="423723"/>
                  <a:pt x="19151" y="495300"/>
                </a:cubicBezTo>
                <a:cubicBezTo>
                  <a:pt x="12801" y="514350"/>
                  <a:pt x="-1330" y="532421"/>
                  <a:pt x="101" y="552450"/>
                </a:cubicBezTo>
                <a:cubicBezTo>
                  <a:pt x="3276" y="596900"/>
                  <a:pt x="3015" y="641730"/>
                  <a:pt x="9626" y="685800"/>
                </a:cubicBezTo>
                <a:cubicBezTo>
                  <a:pt x="12605" y="705658"/>
                  <a:pt x="22326" y="723900"/>
                  <a:pt x="28676" y="742950"/>
                </a:cubicBezTo>
                <a:lnTo>
                  <a:pt x="57251" y="828675"/>
                </a:lnTo>
                <a:lnTo>
                  <a:pt x="66776" y="857250"/>
                </a:lnTo>
                <a:cubicBezTo>
                  <a:pt x="69951" y="866775"/>
                  <a:pt x="70732" y="877471"/>
                  <a:pt x="76301" y="885825"/>
                </a:cubicBezTo>
                <a:cubicBezTo>
                  <a:pt x="82651" y="895350"/>
                  <a:pt x="90231" y="904161"/>
                  <a:pt x="95351" y="914400"/>
                </a:cubicBezTo>
                <a:cubicBezTo>
                  <a:pt x="99841" y="923380"/>
                  <a:pt x="97776" y="935875"/>
                  <a:pt x="104876" y="942975"/>
                </a:cubicBezTo>
                <a:cubicBezTo>
                  <a:pt x="121065" y="959164"/>
                  <a:pt x="142976" y="968375"/>
                  <a:pt x="162026" y="981075"/>
                </a:cubicBezTo>
                <a:cubicBezTo>
                  <a:pt x="171551" y="987425"/>
                  <a:pt x="182506" y="992030"/>
                  <a:pt x="190601" y="1000125"/>
                </a:cubicBezTo>
                <a:cubicBezTo>
                  <a:pt x="211667" y="1021191"/>
                  <a:pt x="221229" y="1034489"/>
                  <a:pt x="247751" y="1047750"/>
                </a:cubicBezTo>
                <a:cubicBezTo>
                  <a:pt x="256731" y="1052240"/>
                  <a:pt x="267549" y="1052399"/>
                  <a:pt x="276326" y="1057275"/>
                </a:cubicBezTo>
                <a:cubicBezTo>
                  <a:pt x="283328" y="1061165"/>
                  <a:pt x="359090" y="1111464"/>
                  <a:pt x="371576" y="1123950"/>
                </a:cubicBezTo>
                <a:cubicBezTo>
                  <a:pt x="417731" y="1170105"/>
                  <a:pt x="356091" y="1139595"/>
                  <a:pt x="428726" y="1181100"/>
                </a:cubicBezTo>
                <a:cubicBezTo>
                  <a:pt x="437443" y="1186081"/>
                  <a:pt x="448524" y="1185749"/>
                  <a:pt x="457301" y="1190625"/>
                </a:cubicBezTo>
                <a:cubicBezTo>
                  <a:pt x="477315" y="1201744"/>
                  <a:pt x="514451" y="1228725"/>
                  <a:pt x="514451" y="1228725"/>
                </a:cubicBezTo>
                <a:lnTo>
                  <a:pt x="552551" y="1285875"/>
                </a:lnTo>
                <a:cubicBezTo>
                  <a:pt x="558901" y="1295400"/>
                  <a:pt x="567981" y="1303590"/>
                  <a:pt x="571601" y="1314450"/>
                </a:cubicBezTo>
                <a:cubicBezTo>
                  <a:pt x="574776" y="1323975"/>
                  <a:pt x="576250" y="1334248"/>
                  <a:pt x="581126" y="1343025"/>
                </a:cubicBezTo>
                <a:cubicBezTo>
                  <a:pt x="592245" y="1363039"/>
                  <a:pt x="606526" y="1381125"/>
                  <a:pt x="619226" y="1400175"/>
                </a:cubicBezTo>
                <a:cubicBezTo>
                  <a:pt x="625576" y="1409700"/>
                  <a:pt x="634656" y="1417890"/>
                  <a:pt x="638276" y="1428750"/>
                </a:cubicBezTo>
                <a:lnTo>
                  <a:pt x="657326" y="1485900"/>
                </a:lnTo>
                <a:lnTo>
                  <a:pt x="666851" y="1514475"/>
                </a:lnTo>
                <a:cubicBezTo>
                  <a:pt x="676275" y="1589866"/>
                  <a:pt x="685901" y="1654956"/>
                  <a:pt x="685901" y="1733550"/>
                </a:cubicBezTo>
                <a:cubicBezTo>
                  <a:pt x="685901" y="1774947"/>
                  <a:pt x="680948" y="1816231"/>
                  <a:pt x="676376" y="1857375"/>
                </a:cubicBezTo>
                <a:cubicBezTo>
                  <a:pt x="674588" y="1873465"/>
                  <a:pt x="673550" y="1890262"/>
                  <a:pt x="666851" y="1905000"/>
                </a:cubicBezTo>
                <a:cubicBezTo>
                  <a:pt x="657377" y="1925843"/>
                  <a:pt x="644940" y="1945961"/>
                  <a:pt x="628751" y="1962150"/>
                </a:cubicBezTo>
                <a:cubicBezTo>
                  <a:pt x="606526" y="1984375"/>
                  <a:pt x="576132" y="2000712"/>
                  <a:pt x="562076" y="2028825"/>
                </a:cubicBezTo>
                <a:cubicBezTo>
                  <a:pt x="555726" y="2041525"/>
                  <a:pt x="550071" y="2054597"/>
                  <a:pt x="543026" y="2066925"/>
                </a:cubicBezTo>
                <a:cubicBezTo>
                  <a:pt x="537346" y="2076864"/>
                  <a:pt x="529096" y="2085261"/>
                  <a:pt x="523976" y="2095500"/>
                </a:cubicBezTo>
                <a:cubicBezTo>
                  <a:pt x="513090" y="2117273"/>
                  <a:pt x="510360" y="2149963"/>
                  <a:pt x="504926" y="2171700"/>
                </a:cubicBezTo>
                <a:cubicBezTo>
                  <a:pt x="502491" y="2181440"/>
                  <a:pt x="499891" y="2191295"/>
                  <a:pt x="495401" y="2200275"/>
                </a:cubicBezTo>
                <a:cubicBezTo>
                  <a:pt x="490281" y="2210514"/>
                  <a:pt x="481471" y="2218611"/>
                  <a:pt x="476351" y="2228850"/>
                </a:cubicBezTo>
                <a:cubicBezTo>
                  <a:pt x="471861" y="2237830"/>
                  <a:pt x="471316" y="2248445"/>
                  <a:pt x="466826" y="2257425"/>
                </a:cubicBezTo>
                <a:cubicBezTo>
                  <a:pt x="459862" y="2271353"/>
                  <a:pt x="425673" y="2315471"/>
                  <a:pt x="419201" y="2324100"/>
                </a:cubicBezTo>
                <a:cubicBezTo>
                  <a:pt x="387190" y="2420132"/>
                  <a:pt x="436031" y="2271174"/>
                  <a:pt x="400151" y="2390775"/>
                </a:cubicBezTo>
                <a:cubicBezTo>
                  <a:pt x="376344" y="2470132"/>
                  <a:pt x="383104" y="2424381"/>
                  <a:pt x="371576" y="2505075"/>
                </a:cubicBezTo>
                <a:cubicBezTo>
                  <a:pt x="371127" y="2508218"/>
                  <a:pt x="371576" y="2511425"/>
                  <a:pt x="371576" y="2514600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9" name="Freihandform 18"/>
          <p:cNvSpPr/>
          <p:nvPr/>
        </p:nvSpPr>
        <p:spPr bwMode="auto">
          <a:xfrm>
            <a:off x="6431843" y="2379762"/>
            <a:ext cx="1714500" cy="552450"/>
          </a:xfrm>
          <a:custGeom>
            <a:avLst/>
            <a:gdLst>
              <a:gd name="connsiteX0" fmla="*/ 0 w 1714500"/>
              <a:gd name="connsiteY0" fmla="*/ 76200 h 552450"/>
              <a:gd name="connsiteX1" fmla="*/ 47625 w 1714500"/>
              <a:gd name="connsiteY1" fmla="*/ 57150 h 552450"/>
              <a:gd name="connsiteX2" fmla="*/ 76200 w 1714500"/>
              <a:gd name="connsiteY2" fmla="*/ 0 h 552450"/>
              <a:gd name="connsiteX3" fmla="*/ 133350 w 1714500"/>
              <a:gd name="connsiteY3" fmla="*/ 9525 h 552450"/>
              <a:gd name="connsiteX4" fmla="*/ 152400 w 1714500"/>
              <a:gd name="connsiteY4" fmla="*/ 66675 h 552450"/>
              <a:gd name="connsiteX5" fmla="*/ 161925 w 1714500"/>
              <a:gd name="connsiteY5" fmla="*/ 95250 h 552450"/>
              <a:gd name="connsiteX6" fmla="*/ 171450 w 1714500"/>
              <a:gd name="connsiteY6" fmla="*/ 123825 h 552450"/>
              <a:gd name="connsiteX7" fmla="*/ 200025 w 1714500"/>
              <a:gd name="connsiteY7" fmla="*/ 219075 h 552450"/>
              <a:gd name="connsiteX8" fmla="*/ 209550 w 1714500"/>
              <a:gd name="connsiteY8" fmla="*/ 247650 h 552450"/>
              <a:gd name="connsiteX9" fmla="*/ 247650 w 1714500"/>
              <a:gd name="connsiteY9" fmla="*/ 304800 h 552450"/>
              <a:gd name="connsiteX10" fmla="*/ 257175 w 1714500"/>
              <a:gd name="connsiteY10" fmla="*/ 352425 h 552450"/>
              <a:gd name="connsiteX11" fmla="*/ 276225 w 1714500"/>
              <a:gd name="connsiteY11" fmla="*/ 457200 h 552450"/>
              <a:gd name="connsiteX12" fmla="*/ 314325 w 1714500"/>
              <a:gd name="connsiteY12" fmla="*/ 495300 h 552450"/>
              <a:gd name="connsiteX13" fmla="*/ 495300 w 1714500"/>
              <a:gd name="connsiteY13" fmla="*/ 504825 h 552450"/>
              <a:gd name="connsiteX14" fmla="*/ 523875 w 1714500"/>
              <a:gd name="connsiteY14" fmla="*/ 514350 h 552450"/>
              <a:gd name="connsiteX15" fmla="*/ 647700 w 1714500"/>
              <a:gd name="connsiteY15" fmla="*/ 542925 h 552450"/>
              <a:gd name="connsiteX16" fmla="*/ 714375 w 1714500"/>
              <a:gd name="connsiteY16" fmla="*/ 552450 h 552450"/>
              <a:gd name="connsiteX17" fmla="*/ 952500 w 1714500"/>
              <a:gd name="connsiteY17" fmla="*/ 542925 h 552450"/>
              <a:gd name="connsiteX18" fmla="*/ 990600 w 1714500"/>
              <a:gd name="connsiteY18" fmla="*/ 523875 h 552450"/>
              <a:gd name="connsiteX19" fmla="*/ 1019175 w 1714500"/>
              <a:gd name="connsiteY19" fmla="*/ 514350 h 552450"/>
              <a:gd name="connsiteX20" fmla="*/ 1123950 w 1714500"/>
              <a:gd name="connsiteY20" fmla="*/ 466725 h 552450"/>
              <a:gd name="connsiteX21" fmla="*/ 1200150 w 1714500"/>
              <a:gd name="connsiteY21" fmla="*/ 409575 h 552450"/>
              <a:gd name="connsiteX22" fmla="*/ 1238250 w 1714500"/>
              <a:gd name="connsiteY22" fmla="*/ 381000 h 552450"/>
              <a:gd name="connsiteX23" fmla="*/ 1257300 w 1714500"/>
              <a:gd name="connsiteY23" fmla="*/ 352425 h 552450"/>
              <a:gd name="connsiteX24" fmla="*/ 1285875 w 1714500"/>
              <a:gd name="connsiteY24" fmla="*/ 228600 h 552450"/>
              <a:gd name="connsiteX25" fmla="*/ 1304925 w 1714500"/>
              <a:gd name="connsiteY25" fmla="*/ 190500 h 552450"/>
              <a:gd name="connsiteX26" fmla="*/ 1323975 w 1714500"/>
              <a:gd name="connsiteY26" fmla="*/ 161925 h 552450"/>
              <a:gd name="connsiteX27" fmla="*/ 1390650 w 1714500"/>
              <a:gd name="connsiteY27" fmla="*/ 104775 h 552450"/>
              <a:gd name="connsiteX28" fmla="*/ 1419225 w 1714500"/>
              <a:gd name="connsiteY28" fmla="*/ 76200 h 552450"/>
              <a:gd name="connsiteX29" fmla="*/ 1495425 w 1714500"/>
              <a:gd name="connsiteY29" fmla="*/ 38100 h 552450"/>
              <a:gd name="connsiteX30" fmla="*/ 1552575 w 1714500"/>
              <a:gd name="connsiteY30" fmla="*/ 9525 h 552450"/>
              <a:gd name="connsiteX31" fmla="*/ 1714500 w 1714500"/>
              <a:gd name="connsiteY31" fmla="*/ 95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4500" h="552450">
                <a:moveTo>
                  <a:pt x="0" y="76200"/>
                </a:moveTo>
                <a:cubicBezTo>
                  <a:pt x="15875" y="69850"/>
                  <a:pt x="33712" y="67088"/>
                  <a:pt x="47625" y="57150"/>
                </a:cubicBezTo>
                <a:cubicBezTo>
                  <a:pt x="63781" y="45610"/>
                  <a:pt x="70477" y="17168"/>
                  <a:pt x="76200" y="0"/>
                </a:cubicBezTo>
                <a:cubicBezTo>
                  <a:pt x="95250" y="3175"/>
                  <a:pt x="118816" y="-3193"/>
                  <a:pt x="133350" y="9525"/>
                </a:cubicBezTo>
                <a:cubicBezTo>
                  <a:pt x="148462" y="22748"/>
                  <a:pt x="146050" y="47625"/>
                  <a:pt x="152400" y="66675"/>
                </a:cubicBezTo>
                <a:lnTo>
                  <a:pt x="161925" y="95250"/>
                </a:lnTo>
                <a:cubicBezTo>
                  <a:pt x="165100" y="104775"/>
                  <a:pt x="169015" y="114085"/>
                  <a:pt x="171450" y="123825"/>
                </a:cubicBezTo>
                <a:cubicBezTo>
                  <a:pt x="185845" y="181406"/>
                  <a:pt x="176835" y="149506"/>
                  <a:pt x="200025" y="219075"/>
                </a:cubicBezTo>
                <a:cubicBezTo>
                  <a:pt x="203200" y="228600"/>
                  <a:pt x="203981" y="239296"/>
                  <a:pt x="209550" y="247650"/>
                </a:cubicBezTo>
                <a:lnTo>
                  <a:pt x="247650" y="304800"/>
                </a:lnTo>
                <a:cubicBezTo>
                  <a:pt x="250825" y="320675"/>
                  <a:pt x="254279" y="336497"/>
                  <a:pt x="257175" y="352425"/>
                </a:cubicBezTo>
                <a:cubicBezTo>
                  <a:pt x="262836" y="383563"/>
                  <a:pt x="268382" y="425829"/>
                  <a:pt x="276225" y="457200"/>
                </a:cubicBezTo>
                <a:cubicBezTo>
                  <a:pt x="283313" y="485553"/>
                  <a:pt x="281837" y="492347"/>
                  <a:pt x="314325" y="495300"/>
                </a:cubicBezTo>
                <a:cubicBezTo>
                  <a:pt x="374485" y="500769"/>
                  <a:pt x="434975" y="501650"/>
                  <a:pt x="495300" y="504825"/>
                </a:cubicBezTo>
                <a:cubicBezTo>
                  <a:pt x="504825" y="508000"/>
                  <a:pt x="514189" y="511708"/>
                  <a:pt x="523875" y="514350"/>
                </a:cubicBezTo>
                <a:cubicBezTo>
                  <a:pt x="558832" y="523884"/>
                  <a:pt x="609616" y="536578"/>
                  <a:pt x="647700" y="542925"/>
                </a:cubicBezTo>
                <a:cubicBezTo>
                  <a:pt x="669845" y="546616"/>
                  <a:pt x="692150" y="549275"/>
                  <a:pt x="714375" y="552450"/>
                </a:cubicBezTo>
                <a:cubicBezTo>
                  <a:pt x="793750" y="549275"/>
                  <a:pt x="873483" y="551099"/>
                  <a:pt x="952500" y="542925"/>
                </a:cubicBezTo>
                <a:cubicBezTo>
                  <a:pt x="966624" y="541464"/>
                  <a:pt x="977549" y="529468"/>
                  <a:pt x="990600" y="523875"/>
                </a:cubicBezTo>
                <a:cubicBezTo>
                  <a:pt x="999828" y="519920"/>
                  <a:pt x="1010035" y="518505"/>
                  <a:pt x="1019175" y="514350"/>
                </a:cubicBezTo>
                <a:cubicBezTo>
                  <a:pt x="1136298" y="461112"/>
                  <a:pt x="1057141" y="488995"/>
                  <a:pt x="1123950" y="466725"/>
                </a:cubicBezTo>
                <a:lnTo>
                  <a:pt x="1200150" y="409575"/>
                </a:lnTo>
                <a:cubicBezTo>
                  <a:pt x="1212850" y="400050"/>
                  <a:pt x="1229444" y="394209"/>
                  <a:pt x="1238250" y="381000"/>
                </a:cubicBezTo>
                <a:lnTo>
                  <a:pt x="1257300" y="352425"/>
                </a:lnTo>
                <a:cubicBezTo>
                  <a:pt x="1262385" y="327001"/>
                  <a:pt x="1271052" y="263187"/>
                  <a:pt x="1285875" y="228600"/>
                </a:cubicBezTo>
                <a:cubicBezTo>
                  <a:pt x="1291468" y="215549"/>
                  <a:pt x="1297880" y="202828"/>
                  <a:pt x="1304925" y="190500"/>
                </a:cubicBezTo>
                <a:cubicBezTo>
                  <a:pt x="1310605" y="180561"/>
                  <a:pt x="1316646" y="170719"/>
                  <a:pt x="1323975" y="161925"/>
                </a:cubicBezTo>
                <a:cubicBezTo>
                  <a:pt x="1353519" y="126472"/>
                  <a:pt x="1353861" y="136308"/>
                  <a:pt x="1390650" y="104775"/>
                </a:cubicBezTo>
                <a:cubicBezTo>
                  <a:pt x="1400877" y="96009"/>
                  <a:pt x="1407861" y="83432"/>
                  <a:pt x="1419225" y="76200"/>
                </a:cubicBezTo>
                <a:cubicBezTo>
                  <a:pt x="1443183" y="60954"/>
                  <a:pt x="1471796" y="53852"/>
                  <a:pt x="1495425" y="38100"/>
                </a:cubicBezTo>
                <a:cubicBezTo>
                  <a:pt x="1511695" y="27253"/>
                  <a:pt x="1531259" y="10591"/>
                  <a:pt x="1552575" y="9525"/>
                </a:cubicBezTo>
                <a:cubicBezTo>
                  <a:pt x="1606483" y="6830"/>
                  <a:pt x="1660525" y="9525"/>
                  <a:pt x="1714500" y="952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0" name="Freihandform 19"/>
          <p:cNvSpPr/>
          <p:nvPr/>
        </p:nvSpPr>
        <p:spPr bwMode="auto">
          <a:xfrm>
            <a:off x="7060493" y="2932211"/>
            <a:ext cx="466725" cy="315260"/>
          </a:xfrm>
          <a:custGeom>
            <a:avLst/>
            <a:gdLst>
              <a:gd name="connsiteX0" fmla="*/ 0 w 466725"/>
              <a:gd name="connsiteY0" fmla="*/ 0 h 315260"/>
              <a:gd name="connsiteX1" fmla="*/ 247650 w 466725"/>
              <a:gd name="connsiteY1" fmla="*/ 171450 h 315260"/>
              <a:gd name="connsiteX2" fmla="*/ 276225 w 466725"/>
              <a:gd name="connsiteY2" fmla="*/ 180975 h 315260"/>
              <a:gd name="connsiteX3" fmla="*/ 304800 w 466725"/>
              <a:gd name="connsiteY3" fmla="*/ 200025 h 315260"/>
              <a:gd name="connsiteX4" fmla="*/ 323850 w 466725"/>
              <a:gd name="connsiteY4" fmla="*/ 228600 h 315260"/>
              <a:gd name="connsiteX5" fmla="*/ 333375 w 466725"/>
              <a:gd name="connsiteY5" fmla="*/ 257175 h 315260"/>
              <a:gd name="connsiteX6" fmla="*/ 381000 w 466725"/>
              <a:gd name="connsiteY6" fmla="*/ 304800 h 315260"/>
              <a:gd name="connsiteX7" fmla="*/ 409575 w 466725"/>
              <a:gd name="connsiteY7" fmla="*/ 314325 h 315260"/>
              <a:gd name="connsiteX8" fmla="*/ 466725 w 466725"/>
              <a:gd name="connsiteY8" fmla="*/ 314325 h 3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725" h="315260">
                <a:moveTo>
                  <a:pt x="0" y="0"/>
                </a:moveTo>
                <a:cubicBezTo>
                  <a:pt x="82550" y="57150"/>
                  <a:pt x="163667" y="116427"/>
                  <a:pt x="247650" y="171450"/>
                </a:cubicBezTo>
                <a:cubicBezTo>
                  <a:pt x="256048" y="176952"/>
                  <a:pt x="267245" y="176485"/>
                  <a:pt x="276225" y="180975"/>
                </a:cubicBezTo>
                <a:cubicBezTo>
                  <a:pt x="286464" y="186095"/>
                  <a:pt x="295275" y="193675"/>
                  <a:pt x="304800" y="200025"/>
                </a:cubicBezTo>
                <a:cubicBezTo>
                  <a:pt x="311150" y="209550"/>
                  <a:pt x="318730" y="218361"/>
                  <a:pt x="323850" y="228600"/>
                </a:cubicBezTo>
                <a:cubicBezTo>
                  <a:pt x="328340" y="237580"/>
                  <a:pt x="328885" y="248195"/>
                  <a:pt x="333375" y="257175"/>
                </a:cubicBezTo>
                <a:cubicBezTo>
                  <a:pt x="346075" y="282575"/>
                  <a:pt x="355600" y="292100"/>
                  <a:pt x="381000" y="304800"/>
                </a:cubicBezTo>
                <a:cubicBezTo>
                  <a:pt x="389980" y="309290"/>
                  <a:pt x="399596" y="313216"/>
                  <a:pt x="409575" y="314325"/>
                </a:cubicBezTo>
                <a:cubicBezTo>
                  <a:pt x="428508" y="316429"/>
                  <a:pt x="447675" y="314325"/>
                  <a:pt x="466725" y="314325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2" name="Freihandform 21"/>
          <p:cNvSpPr/>
          <p:nvPr/>
        </p:nvSpPr>
        <p:spPr bwMode="auto">
          <a:xfrm>
            <a:off x="7383805" y="4208355"/>
            <a:ext cx="67213" cy="66497"/>
          </a:xfrm>
          <a:custGeom>
            <a:avLst/>
            <a:gdLst>
              <a:gd name="connsiteX0" fmla="*/ 538 w 67213"/>
              <a:gd name="connsiteY0" fmla="*/ 9731 h 66497"/>
              <a:gd name="connsiteX1" fmla="*/ 10063 w 67213"/>
              <a:gd name="connsiteY1" fmla="*/ 57356 h 66497"/>
              <a:gd name="connsiteX2" fmla="*/ 67213 w 67213"/>
              <a:gd name="connsiteY2" fmla="*/ 19256 h 66497"/>
              <a:gd name="connsiteX3" fmla="*/ 38638 w 67213"/>
              <a:gd name="connsiteY3" fmla="*/ 206 h 66497"/>
              <a:gd name="connsiteX4" fmla="*/ 10063 w 67213"/>
              <a:gd name="connsiteY4" fmla="*/ 9731 h 66497"/>
              <a:gd name="connsiteX5" fmla="*/ 538 w 67213"/>
              <a:gd name="connsiteY5" fmla="*/ 9731 h 6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13" h="66497">
                <a:moveTo>
                  <a:pt x="538" y="9731"/>
                </a:moveTo>
                <a:cubicBezTo>
                  <a:pt x="538" y="17668"/>
                  <a:pt x="-3407" y="48376"/>
                  <a:pt x="10063" y="57356"/>
                </a:cubicBezTo>
                <a:cubicBezTo>
                  <a:pt x="53949" y="86614"/>
                  <a:pt x="60993" y="37917"/>
                  <a:pt x="67213" y="19256"/>
                </a:cubicBezTo>
                <a:cubicBezTo>
                  <a:pt x="57688" y="12906"/>
                  <a:pt x="49930" y="2088"/>
                  <a:pt x="38638" y="206"/>
                </a:cubicBezTo>
                <a:cubicBezTo>
                  <a:pt x="28734" y="-1445"/>
                  <a:pt x="19803" y="7296"/>
                  <a:pt x="10063" y="9731"/>
                </a:cubicBezTo>
                <a:cubicBezTo>
                  <a:pt x="6983" y="10501"/>
                  <a:pt x="538" y="1794"/>
                  <a:pt x="538" y="9731"/>
                </a:cubicBezTo>
                <a:close/>
              </a:path>
            </a:pathLst>
          </a:cu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4" name="Freihandform 23"/>
          <p:cNvSpPr/>
          <p:nvPr/>
        </p:nvSpPr>
        <p:spPr bwMode="auto">
          <a:xfrm>
            <a:off x="6286176" y="5756372"/>
            <a:ext cx="105311" cy="201266"/>
          </a:xfrm>
          <a:custGeom>
            <a:avLst/>
            <a:gdLst>
              <a:gd name="connsiteX0" fmla="*/ 47625 w 105311"/>
              <a:gd name="connsiteY0" fmla="*/ 10230 h 201266"/>
              <a:gd name="connsiteX1" fmla="*/ 19050 w 105311"/>
              <a:gd name="connsiteY1" fmla="*/ 57855 h 201266"/>
              <a:gd name="connsiteX2" fmla="*/ 0 w 105311"/>
              <a:gd name="connsiteY2" fmla="*/ 162630 h 201266"/>
              <a:gd name="connsiteX3" fmla="*/ 9525 w 105311"/>
              <a:gd name="connsiteY3" fmla="*/ 191205 h 201266"/>
              <a:gd name="connsiteX4" fmla="*/ 66675 w 105311"/>
              <a:gd name="connsiteY4" fmla="*/ 191205 h 201266"/>
              <a:gd name="connsiteX5" fmla="*/ 76200 w 105311"/>
              <a:gd name="connsiteY5" fmla="*/ 162630 h 201266"/>
              <a:gd name="connsiteX6" fmla="*/ 66675 w 105311"/>
              <a:gd name="connsiteY6" fmla="*/ 76905 h 201266"/>
              <a:gd name="connsiteX7" fmla="*/ 95250 w 105311"/>
              <a:gd name="connsiteY7" fmla="*/ 67380 h 201266"/>
              <a:gd name="connsiteX8" fmla="*/ 95250 w 105311"/>
              <a:gd name="connsiteY8" fmla="*/ 10230 h 201266"/>
              <a:gd name="connsiteX9" fmla="*/ 66675 w 105311"/>
              <a:gd name="connsiteY9" fmla="*/ 705 h 201266"/>
              <a:gd name="connsiteX10" fmla="*/ 47625 w 105311"/>
              <a:gd name="connsiteY10" fmla="*/ 10230 h 20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311" h="201266">
                <a:moveTo>
                  <a:pt x="47625" y="10230"/>
                </a:moveTo>
                <a:cubicBezTo>
                  <a:pt x="39688" y="19755"/>
                  <a:pt x="27329" y="41296"/>
                  <a:pt x="19050" y="57855"/>
                </a:cubicBezTo>
                <a:cubicBezTo>
                  <a:pt x="4367" y="87221"/>
                  <a:pt x="3283" y="136363"/>
                  <a:pt x="0" y="162630"/>
                </a:cubicBezTo>
                <a:cubicBezTo>
                  <a:pt x="3175" y="172155"/>
                  <a:pt x="2425" y="184105"/>
                  <a:pt x="9525" y="191205"/>
                </a:cubicBezTo>
                <a:cubicBezTo>
                  <a:pt x="28575" y="210255"/>
                  <a:pt x="47625" y="197555"/>
                  <a:pt x="66675" y="191205"/>
                </a:cubicBezTo>
                <a:cubicBezTo>
                  <a:pt x="69850" y="181680"/>
                  <a:pt x="77851" y="172534"/>
                  <a:pt x="76200" y="162630"/>
                </a:cubicBezTo>
                <a:cubicBezTo>
                  <a:pt x="67427" y="109990"/>
                  <a:pt x="19858" y="158836"/>
                  <a:pt x="66675" y="76905"/>
                </a:cubicBezTo>
                <a:cubicBezTo>
                  <a:pt x="71656" y="68188"/>
                  <a:pt x="85725" y="70555"/>
                  <a:pt x="95250" y="67380"/>
                </a:cubicBezTo>
                <a:cubicBezTo>
                  <a:pt x="101600" y="48330"/>
                  <a:pt x="114300" y="29280"/>
                  <a:pt x="95250" y="10230"/>
                </a:cubicBezTo>
                <a:cubicBezTo>
                  <a:pt x="88150" y="3130"/>
                  <a:pt x="75655" y="5195"/>
                  <a:pt x="66675" y="705"/>
                </a:cubicBezTo>
                <a:cubicBezTo>
                  <a:pt x="62659" y="-1303"/>
                  <a:pt x="55562" y="705"/>
                  <a:pt x="47625" y="10230"/>
                </a:cubicBezTo>
                <a:close/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979926" y="2542084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5076631" y="3247471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6715137" y="2917329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5530276" y="4615215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6025059" y="5151536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5360665" y="6106532"/>
            <a:ext cx="108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80220" y="236566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>
                    <a:lumMod val="65000"/>
                  </a:schemeClr>
                </a:solidFill>
              </a:rPr>
              <a:t>Seehausen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033926" y="333911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>
                    <a:lumMod val="65000"/>
                  </a:schemeClr>
                </a:solidFill>
              </a:rPr>
              <a:t>Osterburg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633756" y="266296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>
                    <a:lumMod val="65000"/>
                  </a:schemeClr>
                </a:solidFill>
              </a:rPr>
              <a:t>Havelberg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061260" y="43664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>
                    <a:lumMod val="65000"/>
                  </a:schemeClr>
                </a:solidFill>
              </a:rPr>
              <a:t>Stendal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106508" y="5216377"/>
            <a:ext cx="1180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>
                    <a:lumMod val="65000"/>
                  </a:schemeClr>
                </a:solidFill>
              </a:rPr>
              <a:t>Tangermünde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376079" y="618833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>
                <a:solidFill>
                  <a:schemeClr val="bg1">
                    <a:lumMod val="65000"/>
                  </a:schemeClr>
                </a:solidFill>
              </a:rPr>
              <a:t>Tangerhütte</a:t>
            </a:r>
            <a:endParaRPr lang="de-DE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81680" y="1337403"/>
            <a:ext cx="170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50000"/>
                  </a:schemeClr>
                </a:solidFill>
              </a:rPr>
              <a:t>Landkreis Stendal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uppieren 15376"/>
          <p:cNvGrpSpPr/>
          <p:nvPr/>
        </p:nvGrpSpPr>
        <p:grpSpPr>
          <a:xfrm>
            <a:off x="1" y="1337403"/>
            <a:ext cx="9975172" cy="6225447"/>
            <a:chOff x="1" y="1337403"/>
            <a:chExt cx="9975172" cy="6225447"/>
          </a:xfrm>
        </p:grpSpPr>
        <p:sp>
          <p:nvSpPr>
            <p:cNvPr id="15376" name="Rechteck 15375"/>
            <p:cNvSpPr/>
            <p:nvPr/>
          </p:nvSpPr>
          <p:spPr bwMode="auto">
            <a:xfrm>
              <a:off x="1" y="1337403"/>
              <a:ext cx="280406" cy="622544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grpSp>
          <p:nvGrpSpPr>
            <p:cNvPr id="4" name="Gruppieren 15373"/>
            <p:cNvGrpSpPr/>
            <p:nvPr/>
          </p:nvGrpSpPr>
          <p:grpSpPr>
            <a:xfrm>
              <a:off x="162298" y="2331315"/>
              <a:ext cx="9812875" cy="4906494"/>
              <a:chOff x="-479486" y="2331315"/>
              <a:chExt cx="9812875" cy="4906494"/>
            </a:xfrm>
          </p:grpSpPr>
          <p:sp>
            <p:nvSpPr>
              <p:cNvPr id="59" name="Freihandform 58"/>
              <p:cNvSpPr/>
              <p:nvPr/>
            </p:nvSpPr>
            <p:spPr bwMode="auto">
              <a:xfrm>
                <a:off x="6691511" y="4285481"/>
                <a:ext cx="200025" cy="228823"/>
              </a:xfrm>
              <a:custGeom>
                <a:avLst/>
                <a:gdLst>
                  <a:gd name="connsiteX0" fmla="*/ 200025 w 200025"/>
                  <a:gd name="connsiteY0" fmla="*/ 123825 h 228823"/>
                  <a:gd name="connsiteX1" fmla="*/ 200025 w 200025"/>
                  <a:gd name="connsiteY1" fmla="*/ 123825 h 228823"/>
                  <a:gd name="connsiteX2" fmla="*/ 171450 w 200025"/>
                  <a:gd name="connsiteY2" fmla="*/ 38100 h 228823"/>
                  <a:gd name="connsiteX3" fmla="*/ 114300 w 200025"/>
                  <a:gd name="connsiteY3" fmla="*/ 0 h 228823"/>
                  <a:gd name="connsiteX4" fmla="*/ 9525 w 200025"/>
                  <a:gd name="connsiteY4" fmla="*/ 28575 h 228823"/>
                  <a:gd name="connsiteX5" fmla="*/ 0 w 200025"/>
                  <a:gd name="connsiteY5" fmla="*/ 66675 h 228823"/>
                  <a:gd name="connsiteX6" fmla="*/ 28575 w 200025"/>
                  <a:gd name="connsiteY6" fmla="*/ 123825 h 228823"/>
                  <a:gd name="connsiteX7" fmla="*/ 57150 w 200025"/>
                  <a:gd name="connsiteY7" fmla="*/ 133350 h 228823"/>
                  <a:gd name="connsiteX8" fmla="*/ 66675 w 200025"/>
                  <a:gd name="connsiteY8" fmla="*/ 209550 h 228823"/>
                  <a:gd name="connsiteX9" fmla="*/ 95250 w 200025"/>
                  <a:gd name="connsiteY9" fmla="*/ 228600 h 228823"/>
                  <a:gd name="connsiteX10" fmla="*/ 123825 w 200025"/>
                  <a:gd name="connsiteY10" fmla="*/ 200025 h 228823"/>
                  <a:gd name="connsiteX11" fmla="*/ 142875 w 200025"/>
                  <a:gd name="connsiteY11" fmla="*/ 142875 h 228823"/>
                  <a:gd name="connsiteX12" fmla="*/ 152400 w 200025"/>
                  <a:gd name="connsiteY12" fmla="*/ 114300 h 228823"/>
                  <a:gd name="connsiteX13" fmla="*/ 200025 w 200025"/>
                  <a:gd name="connsiteY13" fmla="*/ 123825 h 22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0025" h="228823">
                    <a:moveTo>
                      <a:pt x="200025" y="123825"/>
                    </a:moveTo>
                    <a:lnTo>
                      <a:pt x="200025" y="123825"/>
                    </a:lnTo>
                    <a:cubicBezTo>
                      <a:pt x="190500" y="95250"/>
                      <a:pt x="188595" y="62865"/>
                      <a:pt x="171450" y="38100"/>
                    </a:cubicBezTo>
                    <a:cubicBezTo>
                      <a:pt x="158418" y="19276"/>
                      <a:pt x="114300" y="0"/>
                      <a:pt x="114300" y="0"/>
                    </a:cubicBezTo>
                    <a:cubicBezTo>
                      <a:pt x="94329" y="2496"/>
                      <a:pt x="29172" y="-896"/>
                      <a:pt x="9525" y="28575"/>
                    </a:cubicBezTo>
                    <a:cubicBezTo>
                      <a:pt x="2263" y="39467"/>
                      <a:pt x="3175" y="53975"/>
                      <a:pt x="0" y="66675"/>
                    </a:cubicBezTo>
                    <a:cubicBezTo>
                      <a:pt x="6275" y="85499"/>
                      <a:pt x="11789" y="110396"/>
                      <a:pt x="28575" y="123825"/>
                    </a:cubicBezTo>
                    <a:cubicBezTo>
                      <a:pt x="36415" y="130097"/>
                      <a:pt x="47625" y="130175"/>
                      <a:pt x="57150" y="133350"/>
                    </a:cubicBezTo>
                    <a:cubicBezTo>
                      <a:pt x="60325" y="158750"/>
                      <a:pt x="57168" y="185783"/>
                      <a:pt x="66675" y="209550"/>
                    </a:cubicBezTo>
                    <a:cubicBezTo>
                      <a:pt x="70927" y="220179"/>
                      <a:pt x="83958" y="230482"/>
                      <a:pt x="95250" y="228600"/>
                    </a:cubicBezTo>
                    <a:cubicBezTo>
                      <a:pt x="108537" y="226385"/>
                      <a:pt x="114300" y="209550"/>
                      <a:pt x="123825" y="200025"/>
                    </a:cubicBezTo>
                    <a:lnTo>
                      <a:pt x="142875" y="142875"/>
                    </a:lnTo>
                    <a:cubicBezTo>
                      <a:pt x="146050" y="133350"/>
                      <a:pt x="142660" y="116735"/>
                      <a:pt x="152400" y="114300"/>
                    </a:cubicBezTo>
                    <a:cubicBezTo>
                      <a:pt x="194856" y="103686"/>
                      <a:pt x="192087" y="122237"/>
                      <a:pt x="200025" y="123825"/>
                    </a:cubicBezTo>
                    <a:close/>
                  </a:path>
                </a:pathLst>
              </a:custGeom>
              <a:solidFill>
                <a:srgbClr val="FF0000">
                  <a:alpha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04" name="Textfeld 103"/>
              <p:cNvSpPr txBox="1"/>
              <p:nvPr/>
            </p:nvSpPr>
            <p:spPr>
              <a:xfrm>
                <a:off x="5097582" y="3788722"/>
                <a:ext cx="829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FF0000"/>
                    </a:solidFill>
                  </a:rPr>
                  <a:t>Elbaue </a:t>
                </a:r>
                <a:r>
                  <a:rPr lang="de-DE" sz="1200" dirty="0" err="1" smtClean="0">
                    <a:solidFill>
                      <a:srgbClr val="FF0000"/>
                    </a:solidFill>
                  </a:rPr>
                  <a:t>Jerichow</a:t>
                </a:r>
                <a:endParaRPr lang="de-DE" sz="12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" name="Gruppieren 15372"/>
              <p:cNvGrpSpPr/>
              <p:nvPr/>
            </p:nvGrpSpPr>
            <p:grpSpPr>
              <a:xfrm>
                <a:off x="-479486" y="2331315"/>
                <a:ext cx="9812875" cy="4906494"/>
                <a:chOff x="-508116" y="2331315"/>
                <a:chExt cx="9812875" cy="4906494"/>
              </a:xfrm>
            </p:grpSpPr>
            <p:grpSp>
              <p:nvGrpSpPr>
                <p:cNvPr id="6" name="Gruppieren 15367"/>
                <p:cNvGrpSpPr/>
                <p:nvPr/>
              </p:nvGrpSpPr>
              <p:grpSpPr>
                <a:xfrm>
                  <a:off x="2064155" y="2331315"/>
                  <a:ext cx="7240604" cy="4906494"/>
                  <a:chOff x="1743919" y="2331315"/>
                  <a:chExt cx="7240604" cy="4906494"/>
                </a:xfrm>
              </p:grpSpPr>
              <p:sp>
                <p:nvSpPr>
                  <p:cNvPr id="43" name="Freihandform 42"/>
                  <p:cNvSpPr/>
                  <p:nvPr/>
                </p:nvSpPr>
                <p:spPr bwMode="auto">
                  <a:xfrm>
                    <a:off x="5870781" y="2837260"/>
                    <a:ext cx="876300" cy="1971971"/>
                  </a:xfrm>
                  <a:custGeom>
                    <a:avLst/>
                    <a:gdLst>
                      <a:gd name="connsiteX0" fmla="*/ 876300 w 876300"/>
                      <a:gd name="connsiteY0" fmla="*/ 266700 h 1971971"/>
                      <a:gd name="connsiteX1" fmla="*/ 876300 w 876300"/>
                      <a:gd name="connsiteY1" fmla="*/ 266700 h 1971971"/>
                      <a:gd name="connsiteX2" fmla="*/ 800100 w 876300"/>
                      <a:gd name="connsiteY2" fmla="*/ 228600 h 1971971"/>
                      <a:gd name="connsiteX3" fmla="*/ 752475 w 876300"/>
                      <a:gd name="connsiteY3" fmla="*/ 219075 h 1971971"/>
                      <a:gd name="connsiteX4" fmla="*/ 733425 w 876300"/>
                      <a:gd name="connsiteY4" fmla="*/ 161925 h 1971971"/>
                      <a:gd name="connsiteX5" fmla="*/ 723900 w 876300"/>
                      <a:gd name="connsiteY5" fmla="*/ 133350 h 1971971"/>
                      <a:gd name="connsiteX6" fmla="*/ 638175 w 876300"/>
                      <a:gd name="connsiteY6" fmla="*/ 85725 h 1971971"/>
                      <a:gd name="connsiteX7" fmla="*/ 581025 w 876300"/>
                      <a:gd name="connsiteY7" fmla="*/ 85725 h 1971971"/>
                      <a:gd name="connsiteX8" fmla="*/ 561975 w 876300"/>
                      <a:gd name="connsiteY8" fmla="*/ 28575 h 1971971"/>
                      <a:gd name="connsiteX9" fmla="*/ 552450 w 876300"/>
                      <a:gd name="connsiteY9" fmla="*/ 0 h 1971971"/>
                      <a:gd name="connsiteX10" fmla="*/ 390525 w 876300"/>
                      <a:gd name="connsiteY10" fmla="*/ 19050 h 1971971"/>
                      <a:gd name="connsiteX11" fmla="*/ 323850 w 876300"/>
                      <a:gd name="connsiteY11" fmla="*/ 57150 h 1971971"/>
                      <a:gd name="connsiteX12" fmla="*/ 276225 w 876300"/>
                      <a:gd name="connsiteY12" fmla="*/ 133350 h 1971971"/>
                      <a:gd name="connsiteX13" fmla="*/ 200025 w 876300"/>
                      <a:gd name="connsiteY13" fmla="*/ 123825 h 1971971"/>
                      <a:gd name="connsiteX14" fmla="*/ 171450 w 876300"/>
                      <a:gd name="connsiteY14" fmla="*/ 104775 h 1971971"/>
                      <a:gd name="connsiteX15" fmla="*/ 133350 w 876300"/>
                      <a:gd name="connsiteY15" fmla="*/ 95250 h 1971971"/>
                      <a:gd name="connsiteX16" fmla="*/ 9525 w 876300"/>
                      <a:gd name="connsiteY16" fmla="*/ 104775 h 1971971"/>
                      <a:gd name="connsiteX17" fmla="*/ 0 w 876300"/>
                      <a:gd name="connsiteY17" fmla="*/ 133350 h 1971971"/>
                      <a:gd name="connsiteX18" fmla="*/ 9525 w 876300"/>
                      <a:gd name="connsiteY18" fmla="*/ 200025 h 1971971"/>
                      <a:gd name="connsiteX19" fmla="*/ 104775 w 876300"/>
                      <a:gd name="connsiteY19" fmla="*/ 238125 h 1971971"/>
                      <a:gd name="connsiteX20" fmla="*/ 152400 w 876300"/>
                      <a:gd name="connsiteY20" fmla="*/ 247650 h 1971971"/>
                      <a:gd name="connsiteX21" fmla="*/ 209550 w 876300"/>
                      <a:gd name="connsiteY21" fmla="*/ 266700 h 1971971"/>
                      <a:gd name="connsiteX22" fmla="*/ 238125 w 876300"/>
                      <a:gd name="connsiteY22" fmla="*/ 323850 h 1971971"/>
                      <a:gd name="connsiteX23" fmla="*/ 219075 w 876300"/>
                      <a:gd name="connsiteY23" fmla="*/ 352425 h 1971971"/>
                      <a:gd name="connsiteX24" fmla="*/ 152400 w 876300"/>
                      <a:gd name="connsiteY24" fmla="*/ 361950 h 1971971"/>
                      <a:gd name="connsiteX25" fmla="*/ 123825 w 876300"/>
                      <a:gd name="connsiteY25" fmla="*/ 428625 h 1971971"/>
                      <a:gd name="connsiteX26" fmla="*/ 142875 w 876300"/>
                      <a:gd name="connsiteY26" fmla="*/ 457200 h 1971971"/>
                      <a:gd name="connsiteX27" fmla="*/ 171450 w 876300"/>
                      <a:gd name="connsiteY27" fmla="*/ 466725 h 1971971"/>
                      <a:gd name="connsiteX28" fmla="*/ 247650 w 876300"/>
                      <a:gd name="connsiteY28" fmla="*/ 457200 h 1971971"/>
                      <a:gd name="connsiteX29" fmla="*/ 304800 w 876300"/>
                      <a:gd name="connsiteY29" fmla="*/ 428625 h 1971971"/>
                      <a:gd name="connsiteX30" fmla="*/ 333375 w 876300"/>
                      <a:gd name="connsiteY30" fmla="*/ 419100 h 1971971"/>
                      <a:gd name="connsiteX31" fmla="*/ 428625 w 876300"/>
                      <a:gd name="connsiteY31" fmla="*/ 400050 h 1971971"/>
                      <a:gd name="connsiteX32" fmla="*/ 552450 w 876300"/>
                      <a:gd name="connsiteY32" fmla="*/ 409575 h 1971971"/>
                      <a:gd name="connsiteX33" fmla="*/ 581025 w 876300"/>
                      <a:gd name="connsiteY33" fmla="*/ 419100 h 1971971"/>
                      <a:gd name="connsiteX34" fmla="*/ 590550 w 876300"/>
                      <a:gd name="connsiteY34" fmla="*/ 447675 h 1971971"/>
                      <a:gd name="connsiteX35" fmla="*/ 581025 w 876300"/>
                      <a:gd name="connsiteY35" fmla="*/ 533400 h 1971971"/>
                      <a:gd name="connsiteX36" fmla="*/ 581025 w 876300"/>
                      <a:gd name="connsiteY36" fmla="*/ 628650 h 1971971"/>
                      <a:gd name="connsiteX37" fmla="*/ 619125 w 876300"/>
                      <a:gd name="connsiteY37" fmla="*/ 685800 h 1971971"/>
                      <a:gd name="connsiteX38" fmla="*/ 638175 w 876300"/>
                      <a:gd name="connsiteY38" fmla="*/ 714375 h 1971971"/>
                      <a:gd name="connsiteX39" fmla="*/ 647700 w 876300"/>
                      <a:gd name="connsiteY39" fmla="*/ 742950 h 1971971"/>
                      <a:gd name="connsiteX40" fmla="*/ 571500 w 876300"/>
                      <a:gd name="connsiteY40" fmla="*/ 838200 h 1971971"/>
                      <a:gd name="connsiteX41" fmla="*/ 552450 w 876300"/>
                      <a:gd name="connsiteY41" fmla="*/ 876300 h 1971971"/>
                      <a:gd name="connsiteX42" fmla="*/ 533400 w 876300"/>
                      <a:gd name="connsiteY42" fmla="*/ 942975 h 1971971"/>
                      <a:gd name="connsiteX43" fmla="*/ 542925 w 876300"/>
                      <a:gd name="connsiteY43" fmla="*/ 1009650 h 1971971"/>
                      <a:gd name="connsiteX44" fmla="*/ 571500 w 876300"/>
                      <a:gd name="connsiteY44" fmla="*/ 1019175 h 1971971"/>
                      <a:gd name="connsiteX45" fmla="*/ 609600 w 876300"/>
                      <a:gd name="connsiteY45" fmla="*/ 1028700 h 1971971"/>
                      <a:gd name="connsiteX46" fmla="*/ 638175 w 876300"/>
                      <a:gd name="connsiteY46" fmla="*/ 1085850 h 1971971"/>
                      <a:gd name="connsiteX47" fmla="*/ 647700 w 876300"/>
                      <a:gd name="connsiteY47" fmla="*/ 1200150 h 1971971"/>
                      <a:gd name="connsiteX48" fmla="*/ 666750 w 876300"/>
                      <a:gd name="connsiteY48" fmla="*/ 1228725 h 1971971"/>
                      <a:gd name="connsiteX49" fmla="*/ 723900 w 876300"/>
                      <a:gd name="connsiteY49" fmla="*/ 1238250 h 1971971"/>
                      <a:gd name="connsiteX50" fmla="*/ 733425 w 876300"/>
                      <a:gd name="connsiteY50" fmla="*/ 1276350 h 1971971"/>
                      <a:gd name="connsiteX51" fmla="*/ 752475 w 876300"/>
                      <a:gd name="connsiteY51" fmla="*/ 1371600 h 1971971"/>
                      <a:gd name="connsiteX52" fmla="*/ 771525 w 876300"/>
                      <a:gd name="connsiteY52" fmla="*/ 1409700 h 1971971"/>
                      <a:gd name="connsiteX53" fmla="*/ 790575 w 876300"/>
                      <a:gd name="connsiteY53" fmla="*/ 1438275 h 1971971"/>
                      <a:gd name="connsiteX54" fmla="*/ 809625 w 876300"/>
                      <a:gd name="connsiteY54" fmla="*/ 1504950 h 1971971"/>
                      <a:gd name="connsiteX55" fmla="*/ 828675 w 876300"/>
                      <a:gd name="connsiteY55" fmla="*/ 1562100 h 1971971"/>
                      <a:gd name="connsiteX56" fmla="*/ 790575 w 876300"/>
                      <a:gd name="connsiteY56" fmla="*/ 1600200 h 1971971"/>
                      <a:gd name="connsiteX57" fmla="*/ 781050 w 876300"/>
                      <a:gd name="connsiteY57" fmla="*/ 1628775 h 1971971"/>
                      <a:gd name="connsiteX58" fmla="*/ 752475 w 876300"/>
                      <a:gd name="connsiteY58" fmla="*/ 1657350 h 1971971"/>
                      <a:gd name="connsiteX59" fmla="*/ 733425 w 876300"/>
                      <a:gd name="connsiteY59" fmla="*/ 1685925 h 1971971"/>
                      <a:gd name="connsiteX60" fmla="*/ 704850 w 876300"/>
                      <a:gd name="connsiteY60" fmla="*/ 1695450 h 1971971"/>
                      <a:gd name="connsiteX61" fmla="*/ 666750 w 876300"/>
                      <a:gd name="connsiteY61" fmla="*/ 1714500 h 1971971"/>
                      <a:gd name="connsiteX62" fmla="*/ 619125 w 876300"/>
                      <a:gd name="connsiteY62" fmla="*/ 1704975 h 1971971"/>
                      <a:gd name="connsiteX63" fmla="*/ 590550 w 876300"/>
                      <a:gd name="connsiteY63" fmla="*/ 1695450 h 1971971"/>
                      <a:gd name="connsiteX64" fmla="*/ 495300 w 876300"/>
                      <a:gd name="connsiteY64" fmla="*/ 1666875 h 1971971"/>
                      <a:gd name="connsiteX65" fmla="*/ 466725 w 876300"/>
                      <a:gd name="connsiteY65" fmla="*/ 1657350 h 1971971"/>
                      <a:gd name="connsiteX66" fmla="*/ 438150 w 876300"/>
                      <a:gd name="connsiteY66" fmla="*/ 1647825 h 1971971"/>
                      <a:gd name="connsiteX67" fmla="*/ 409575 w 876300"/>
                      <a:gd name="connsiteY67" fmla="*/ 1628775 h 1971971"/>
                      <a:gd name="connsiteX68" fmla="*/ 295275 w 876300"/>
                      <a:gd name="connsiteY68" fmla="*/ 1571625 h 1971971"/>
                      <a:gd name="connsiteX69" fmla="*/ 266700 w 876300"/>
                      <a:gd name="connsiteY69" fmla="*/ 1543050 h 1971971"/>
                      <a:gd name="connsiteX70" fmla="*/ 219075 w 876300"/>
                      <a:gd name="connsiteY70" fmla="*/ 1485900 h 1971971"/>
                      <a:gd name="connsiteX71" fmla="*/ 161925 w 876300"/>
                      <a:gd name="connsiteY71" fmla="*/ 1447800 h 1971971"/>
                      <a:gd name="connsiteX72" fmla="*/ 133350 w 876300"/>
                      <a:gd name="connsiteY72" fmla="*/ 1419225 h 1971971"/>
                      <a:gd name="connsiteX73" fmla="*/ 66675 w 876300"/>
                      <a:gd name="connsiteY73" fmla="*/ 1400175 h 1971971"/>
                      <a:gd name="connsiteX74" fmla="*/ 95250 w 876300"/>
                      <a:gd name="connsiteY74" fmla="*/ 1495425 h 1971971"/>
                      <a:gd name="connsiteX75" fmla="*/ 133350 w 876300"/>
                      <a:gd name="connsiteY75" fmla="*/ 1504950 h 1971971"/>
                      <a:gd name="connsiteX76" fmla="*/ 161925 w 876300"/>
                      <a:gd name="connsiteY76" fmla="*/ 1533525 h 1971971"/>
                      <a:gd name="connsiteX77" fmla="*/ 190500 w 876300"/>
                      <a:gd name="connsiteY77" fmla="*/ 1552575 h 1971971"/>
                      <a:gd name="connsiteX78" fmla="*/ 219075 w 876300"/>
                      <a:gd name="connsiteY78" fmla="*/ 1609725 h 1971971"/>
                      <a:gd name="connsiteX79" fmla="*/ 209550 w 876300"/>
                      <a:gd name="connsiteY79" fmla="*/ 1657350 h 1971971"/>
                      <a:gd name="connsiteX80" fmla="*/ 123825 w 876300"/>
                      <a:gd name="connsiteY80" fmla="*/ 1704975 h 1971971"/>
                      <a:gd name="connsiteX81" fmla="*/ 47625 w 876300"/>
                      <a:gd name="connsiteY81" fmla="*/ 1743075 h 1971971"/>
                      <a:gd name="connsiteX82" fmla="*/ 190500 w 876300"/>
                      <a:gd name="connsiteY82" fmla="*/ 1790700 h 1971971"/>
                      <a:gd name="connsiteX83" fmla="*/ 219075 w 876300"/>
                      <a:gd name="connsiteY83" fmla="*/ 1847850 h 1971971"/>
                      <a:gd name="connsiteX84" fmla="*/ 200025 w 876300"/>
                      <a:gd name="connsiteY84" fmla="*/ 1905000 h 1971971"/>
                      <a:gd name="connsiteX85" fmla="*/ 190500 w 876300"/>
                      <a:gd name="connsiteY85" fmla="*/ 1933575 h 1971971"/>
                      <a:gd name="connsiteX86" fmla="*/ 238125 w 876300"/>
                      <a:gd name="connsiteY86" fmla="*/ 1971675 h 1971971"/>
                      <a:gd name="connsiteX87" fmla="*/ 295275 w 876300"/>
                      <a:gd name="connsiteY87" fmla="*/ 1952625 h 1971971"/>
                      <a:gd name="connsiteX88" fmla="*/ 400050 w 876300"/>
                      <a:gd name="connsiteY88" fmla="*/ 1885950 h 1971971"/>
                      <a:gd name="connsiteX89" fmla="*/ 419100 w 876300"/>
                      <a:gd name="connsiteY89" fmla="*/ 1857375 h 1971971"/>
                      <a:gd name="connsiteX90" fmla="*/ 485775 w 876300"/>
                      <a:gd name="connsiteY90" fmla="*/ 1828800 h 1971971"/>
                      <a:gd name="connsiteX91" fmla="*/ 723900 w 876300"/>
                      <a:gd name="connsiteY91" fmla="*/ 1809750 h 1971971"/>
                      <a:gd name="connsiteX92" fmla="*/ 790575 w 876300"/>
                      <a:gd name="connsiteY92" fmla="*/ 1771650 h 1971971"/>
                      <a:gd name="connsiteX93" fmla="*/ 800100 w 876300"/>
                      <a:gd name="connsiteY93" fmla="*/ 1743075 h 1971971"/>
                      <a:gd name="connsiteX94" fmla="*/ 838200 w 876300"/>
                      <a:gd name="connsiteY94" fmla="*/ 1685925 h 1971971"/>
                      <a:gd name="connsiteX95" fmla="*/ 857250 w 876300"/>
                      <a:gd name="connsiteY95" fmla="*/ 1628775 h 1971971"/>
                      <a:gd name="connsiteX96" fmla="*/ 876300 w 876300"/>
                      <a:gd name="connsiteY96" fmla="*/ 1543050 h 1971971"/>
                      <a:gd name="connsiteX97" fmla="*/ 866775 w 876300"/>
                      <a:gd name="connsiteY97" fmla="*/ 1400175 h 1971971"/>
                      <a:gd name="connsiteX98" fmla="*/ 838200 w 876300"/>
                      <a:gd name="connsiteY98" fmla="*/ 1343025 h 1971971"/>
                      <a:gd name="connsiteX99" fmla="*/ 819150 w 876300"/>
                      <a:gd name="connsiteY99" fmla="*/ 1257300 h 1971971"/>
                      <a:gd name="connsiteX100" fmla="*/ 800100 w 876300"/>
                      <a:gd name="connsiteY100" fmla="*/ 1200150 h 1971971"/>
                      <a:gd name="connsiteX101" fmla="*/ 781050 w 876300"/>
                      <a:gd name="connsiteY101" fmla="*/ 1133475 h 1971971"/>
                      <a:gd name="connsiteX102" fmla="*/ 762000 w 876300"/>
                      <a:gd name="connsiteY102" fmla="*/ 1104900 h 1971971"/>
                      <a:gd name="connsiteX103" fmla="*/ 752475 w 876300"/>
                      <a:gd name="connsiteY103" fmla="*/ 1076325 h 1971971"/>
                      <a:gd name="connsiteX104" fmla="*/ 723900 w 876300"/>
                      <a:gd name="connsiteY104" fmla="*/ 1057275 h 1971971"/>
                      <a:gd name="connsiteX105" fmla="*/ 695325 w 876300"/>
                      <a:gd name="connsiteY105" fmla="*/ 1028700 h 1971971"/>
                      <a:gd name="connsiteX106" fmla="*/ 685800 w 876300"/>
                      <a:gd name="connsiteY106" fmla="*/ 885825 h 1971971"/>
                      <a:gd name="connsiteX107" fmla="*/ 723900 w 876300"/>
                      <a:gd name="connsiteY107" fmla="*/ 828675 h 1971971"/>
                      <a:gd name="connsiteX108" fmla="*/ 714375 w 876300"/>
                      <a:gd name="connsiteY108" fmla="*/ 781050 h 1971971"/>
                      <a:gd name="connsiteX109" fmla="*/ 704850 w 876300"/>
                      <a:gd name="connsiteY109" fmla="*/ 723900 h 1971971"/>
                      <a:gd name="connsiteX110" fmla="*/ 695325 w 876300"/>
                      <a:gd name="connsiteY110" fmla="*/ 685800 h 1971971"/>
                      <a:gd name="connsiteX111" fmla="*/ 704850 w 876300"/>
                      <a:gd name="connsiteY111" fmla="*/ 514350 h 1971971"/>
                      <a:gd name="connsiteX112" fmla="*/ 742950 w 876300"/>
                      <a:gd name="connsiteY112" fmla="*/ 457200 h 1971971"/>
                      <a:gd name="connsiteX113" fmla="*/ 752475 w 876300"/>
                      <a:gd name="connsiteY113" fmla="*/ 419100 h 1971971"/>
                      <a:gd name="connsiteX114" fmla="*/ 800100 w 876300"/>
                      <a:gd name="connsiteY114" fmla="*/ 361950 h 1971971"/>
                      <a:gd name="connsiteX115" fmla="*/ 809625 w 876300"/>
                      <a:gd name="connsiteY115" fmla="*/ 333375 h 1971971"/>
                      <a:gd name="connsiteX116" fmla="*/ 838200 w 876300"/>
                      <a:gd name="connsiteY116" fmla="*/ 276225 h 1971971"/>
                      <a:gd name="connsiteX117" fmla="*/ 876300 w 876300"/>
                      <a:gd name="connsiteY117" fmla="*/ 266700 h 1971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876300" h="1971971">
                        <a:moveTo>
                          <a:pt x="876300" y="266700"/>
                        </a:moveTo>
                        <a:lnTo>
                          <a:pt x="876300" y="266700"/>
                        </a:lnTo>
                        <a:cubicBezTo>
                          <a:pt x="850900" y="254000"/>
                          <a:pt x="826605" y="238794"/>
                          <a:pt x="800100" y="228600"/>
                        </a:cubicBezTo>
                        <a:cubicBezTo>
                          <a:pt x="784990" y="222788"/>
                          <a:pt x="763923" y="230523"/>
                          <a:pt x="752475" y="219075"/>
                        </a:cubicBezTo>
                        <a:cubicBezTo>
                          <a:pt x="738276" y="204876"/>
                          <a:pt x="739775" y="180975"/>
                          <a:pt x="733425" y="161925"/>
                        </a:cubicBezTo>
                        <a:cubicBezTo>
                          <a:pt x="730250" y="152400"/>
                          <a:pt x="732254" y="138919"/>
                          <a:pt x="723900" y="133350"/>
                        </a:cubicBezTo>
                        <a:cubicBezTo>
                          <a:pt x="658396" y="89681"/>
                          <a:pt x="688470" y="102490"/>
                          <a:pt x="638175" y="85725"/>
                        </a:cubicBezTo>
                        <a:cubicBezTo>
                          <a:pt x="623521" y="90610"/>
                          <a:pt x="595679" y="106240"/>
                          <a:pt x="581025" y="85725"/>
                        </a:cubicBezTo>
                        <a:cubicBezTo>
                          <a:pt x="569353" y="69385"/>
                          <a:pt x="568325" y="47625"/>
                          <a:pt x="561975" y="28575"/>
                        </a:cubicBezTo>
                        <a:lnTo>
                          <a:pt x="552450" y="0"/>
                        </a:lnTo>
                        <a:cubicBezTo>
                          <a:pt x="519356" y="2546"/>
                          <a:pt x="435967" y="2009"/>
                          <a:pt x="390525" y="19050"/>
                        </a:cubicBezTo>
                        <a:cubicBezTo>
                          <a:pt x="362903" y="29408"/>
                          <a:pt x="347537" y="41359"/>
                          <a:pt x="323850" y="57150"/>
                        </a:cubicBezTo>
                        <a:cubicBezTo>
                          <a:pt x="301180" y="125160"/>
                          <a:pt x="321508" y="103161"/>
                          <a:pt x="276225" y="133350"/>
                        </a:cubicBezTo>
                        <a:cubicBezTo>
                          <a:pt x="250825" y="130175"/>
                          <a:pt x="224721" y="130560"/>
                          <a:pt x="200025" y="123825"/>
                        </a:cubicBezTo>
                        <a:cubicBezTo>
                          <a:pt x="188981" y="120813"/>
                          <a:pt x="181972" y="109284"/>
                          <a:pt x="171450" y="104775"/>
                        </a:cubicBezTo>
                        <a:cubicBezTo>
                          <a:pt x="159418" y="99618"/>
                          <a:pt x="146050" y="98425"/>
                          <a:pt x="133350" y="95250"/>
                        </a:cubicBezTo>
                        <a:cubicBezTo>
                          <a:pt x="92075" y="98425"/>
                          <a:pt x="49329" y="93402"/>
                          <a:pt x="9525" y="104775"/>
                        </a:cubicBezTo>
                        <a:cubicBezTo>
                          <a:pt x="-129" y="107533"/>
                          <a:pt x="0" y="123310"/>
                          <a:pt x="0" y="133350"/>
                        </a:cubicBezTo>
                        <a:cubicBezTo>
                          <a:pt x="0" y="155801"/>
                          <a:pt x="1187" y="179180"/>
                          <a:pt x="9525" y="200025"/>
                        </a:cubicBezTo>
                        <a:cubicBezTo>
                          <a:pt x="25890" y="240937"/>
                          <a:pt x="71574" y="232591"/>
                          <a:pt x="104775" y="238125"/>
                        </a:cubicBezTo>
                        <a:cubicBezTo>
                          <a:pt x="120744" y="240787"/>
                          <a:pt x="136781" y="243390"/>
                          <a:pt x="152400" y="247650"/>
                        </a:cubicBezTo>
                        <a:cubicBezTo>
                          <a:pt x="171773" y="252934"/>
                          <a:pt x="209550" y="266700"/>
                          <a:pt x="209550" y="266700"/>
                        </a:cubicBezTo>
                        <a:cubicBezTo>
                          <a:pt x="216184" y="276651"/>
                          <a:pt x="240754" y="308076"/>
                          <a:pt x="238125" y="323850"/>
                        </a:cubicBezTo>
                        <a:cubicBezTo>
                          <a:pt x="236243" y="335142"/>
                          <a:pt x="229536" y="347776"/>
                          <a:pt x="219075" y="352425"/>
                        </a:cubicBezTo>
                        <a:cubicBezTo>
                          <a:pt x="198559" y="361543"/>
                          <a:pt x="174625" y="358775"/>
                          <a:pt x="152400" y="361950"/>
                        </a:cubicBezTo>
                        <a:cubicBezTo>
                          <a:pt x="140010" y="380535"/>
                          <a:pt x="120207" y="403298"/>
                          <a:pt x="123825" y="428625"/>
                        </a:cubicBezTo>
                        <a:cubicBezTo>
                          <a:pt x="125444" y="439958"/>
                          <a:pt x="133936" y="450049"/>
                          <a:pt x="142875" y="457200"/>
                        </a:cubicBezTo>
                        <a:cubicBezTo>
                          <a:pt x="150715" y="463472"/>
                          <a:pt x="161925" y="463550"/>
                          <a:pt x="171450" y="466725"/>
                        </a:cubicBezTo>
                        <a:cubicBezTo>
                          <a:pt x="196850" y="463550"/>
                          <a:pt x="222465" y="461779"/>
                          <a:pt x="247650" y="457200"/>
                        </a:cubicBezTo>
                        <a:cubicBezTo>
                          <a:pt x="285272" y="450360"/>
                          <a:pt x="269938" y="446056"/>
                          <a:pt x="304800" y="428625"/>
                        </a:cubicBezTo>
                        <a:cubicBezTo>
                          <a:pt x="313780" y="424135"/>
                          <a:pt x="323721" y="421858"/>
                          <a:pt x="333375" y="419100"/>
                        </a:cubicBezTo>
                        <a:cubicBezTo>
                          <a:pt x="373160" y="407733"/>
                          <a:pt x="383717" y="407535"/>
                          <a:pt x="428625" y="400050"/>
                        </a:cubicBezTo>
                        <a:cubicBezTo>
                          <a:pt x="469900" y="403225"/>
                          <a:pt x="511373" y="404440"/>
                          <a:pt x="552450" y="409575"/>
                        </a:cubicBezTo>
                        <a:cubicBezTo>
                          <a:pt x="562413" y="410820"/>
                          <a:pt x="573925" y="412000"/>
                          <a:pt x="581025" y="419100"/>
                        </a:cubicBezTo>
                        <a:cubicBezTo>
                          <a:pt x="588125" y="426200"/>
                          <a:pt x="587375" y="438150"/>
                          <a:pt x="590550" y="447675"/>
                        </a:cubicBezTo>
                        <a:cubicBezTo>
                          <a:pt x="587375" y="476250"/>
                          <a:pt x="585752" y="505040"/>
                          <a:pt x="581025" y="533400"/>
                        </a:cubicBezTo>
                        <a:cubicBezTo>
                          <a:pt x="572704" y="583326"/>
                          <a:pt x="551513" y="551918"/>
                          <a:pt x="581025" y="628650"/>
                        </a:cubicBezTo>
                        <a:cubicBezTo>
                          <a:pt x="589244" y="650019"/>
                          <a:pt x="606425" y="666750"/>
                          <a:pt x="619125" y="685800"/>
                        </a:cubicBezTo>
                        <a:cubicBezTo>
                          <a:pt x="625475" y="695325"/>
                          <a:pt x="634555" y="703515"/>
                          <a:pt x="638175" y="714375"/>
                        </a:cubicBezTo>
                        <a:lnTo>
                          <a:pt x="647700" y="742950"/>
                        </a:lnTo>
                        <a:cubicBezTo>
                          <a:pt x="630056" y="884100"/>
                          <a:pt x="667530" y="774180"/>
                          <a:pt x="571500" y="838200"/>
                        </a:cubicBezTo>
                        <a:cubicBezTo>
                          <a:pt x="559686" y="846076"/>
                          <a:pt x="558043" y="863249"/>
                          <a:pt x="552450" y="876300"/>
                        </a:cubicBezTo>
                        <a:cubicBezTo>
                          <a:pt x="544251" y="895431"/>
                          <a:pt x="538233" y="923641"/>
                          <a:pt x="533400" y="942975"/>
                        </a:cubicBezTo>
                        <a:cubicBezTo>
                          <a:pt x="536575" y="965200"/>
                          <a:pt x="532885" y="989570"/>
                          <a:pt x="542925" y="1009650"/>
                        </a:cubicBezTo>
                        <a:cubicBezTo>
                          <a:pt x="547415" y="1018630"/>
                          <a:pt x="561846" y="1016417"/>
                          <a:pt x="571500" y="1019175"/>
                        </a:cubicBezTo>
                        <a:cubicBezTo>
                          <a:pt x="584087" y="1022771"/>
                          <a:pt x="596900" y="1025525"/>
                          <a:pt x="609600" y="1028700"/>
                        </a:cubicBezTo>
                        <a:cubicBezTo>
                          <a:pt x="622979" y="1048768"/>
                          <a:pt x="634889" y="1061203"/>
                          <a:pt x="638175" y="1085850"/>
                        </a:cubicBezTo>
                        <a:cubicBezTo>
                          <a:pt x="643228" y="1123747"/>
                          <a:pt x="640202" y="1162660"/>
                          <a:pt x="647700" y="1200150"/>
                        </a:cubicBezTo>
                        <a:cubicBezTo>
                          <a:pt x="649945" y="1211375"/>
                          <a:pt x="656511" y="1223605"/>
                          <a:pt x="666750" y="1228725"/>
                        </a:cubicBezTo>
                        <a:cubicBezTo>
                          <a:pt x="684024" y="1237362"/>
                          <a:pt x="704850" y="1235075"/>
                          <a:pt x="723900" y="1238250"/>
                        </a:cubicBezTo>
                        <a:cubicBezTo>
                          <a:pt x="727075" y="1250950"/>
                          <a:pt x="730682" y="1263550"/>
                          <a:pt x="733425" y="1276350"/>
                        </a:cubicBezTo>
                        <a:cubicBezTo>
                          <a:pt x="740209" y="1308010"/>
                          <a:pt x="737995" y="1342640"/>
                          <a:pt x="752475" y="1371600"/>
                        </a:cubicBezTo>
                        <a:cubicBezTo>
                          <a:pt x="758825" y="1384300"/>
                          <a:pt x="764480" y="1397372"/>
                          <a:pt x="771525" y="1409700"/>
                        </a:cubicBezTo>
                        <a:cubicBezTo>
                          <a:pt x="777205" y="1419639"/>
                          <a:pt x="785455" y="1428036"/>
                          <a:pt x="790575" y="1438275"/>
                        </a:cubicBezTo>
                        <a:cubicBezTo>
                          <a:pt x="798578" y="1454280"/>
                          <a:pt x="805047" y="1489691"/>
                          <a:pt x="809625" y="1504950"/>
                        </a:cubicBezTo>
                        <a:cubicBezTo>
                          <a:pt x="815395" y="1524184"/>
                          <a:pt x="828675" y="1562100"/>
                          <a:pt x="828675" y="1562100"/>
                        </a:cubicBezTo>
                        <a:cubicBezTo>
                          <a:pt x="803275" y="1638300"/>
                          <a:pt x="841375" y="1549400"/>
                          <a:pt x="790575" y="1600200"/>
                        </a:cubicBezTo>
                        <a:cubicBezTo>
                          <a:pt x="783475" y="1607300"/>
                          <a:pt x="786619" y="1620421"/>
                          <a:pt x="781050" y="1628775"/>
                        </a:cubicBezTo>
                        <a:cubicBezTo>
                          <a:pt x="773578" y="1639983"/>
                          <a:pt x="761099" y="1647002"/>
                          <a:pt x="752475" y="1657350"/>
                        </a:cubicBezTo>
                        <a:cubicBezTo>
                          <a:pt x="745146" y="1666144"/>
                          <a:pt x="742364" y="1678774"/>
                          <a:pt x="733425" y="1685925"/>
                        </a:cubicBezTo>
                        <a:cubicBezTo>
                          <a:pt x="725585" y="1692197"/>
                          <a:pt x="714078" y="1691495"/>
                          <a:pt x="704850" y="1695450"/>
                        </a:cubicBezTo>
                        <a:cubicBezTo>
                          <a:pt x="691799" y="1701043"/>
                          <a:pt x="679450" y="1708150"/>
                          <a:pt x="666750" y="1714500"/>
                        </a:cubicBezTo>
                        <a:cubicBezTo>
                          <a:pt x="650875" y="1711325"/>
                          <a:pt x="634831" y="1708902"/>
                          <a:pt x="619125" y="1704975"/>
                        </a:cubicBezTo>
                        <a:cubicBezTo>
                          <a:pt x="609385" y="1702540"/>
                          <a:pt x="600204" y="1698208"/>
                          <a:pt x="590550" y="1695450"/>
                        </a:cubicBezTo>
                        <a:cubicBezTo>
                          <a:pt x="489783" y="1666660"/>
                          <a:pt x="631113" y="1712146"/>
                          <a:pt x="495300" y="1666875"/>
                        </a:cubicBezTo>
                        <a:lnTo>
                          <a:pt x="466725" y="1657350"/>
                        </a:lnTo>
                        <a:cubicBezTo>
                          <a:pt x="457200" y="1654175"/>
                          <a:pt x="446504" y="1653394"/>
                          <a:pt x="438150" y="1647825"/>
                        </a:cubicBezTo>
                        <a:cubicBezTo>
                          <a:pt x="428625" y="1641475"/>
                          <a:pt x="420036" y="1633424"/>
                          <a:pt x="409575" y="1628775"/>
                        </a:cubicBezTo>
                        <a:cubicBezTo>
                          <a:pt x="353797" y="1603985"/>
                          <a:pt x="342803" y="1619153"/>
                          <a:pt x="295275" y="1571625"/>
                        </a:cubicBezTo>
                        <a:cubicBezTo>
                          <a:pt x="285750" y="1562100"/>
                          <a:pt x="275324" y="1553398"/>
                          <a:pt x="266700" y="1543050"/>
                        </a:cubicBezTo>
                        <a:cubicBezTo>
                          <a:pt x="237735" y="1508292"/>
                          <a:pt x="258619" y="1516657"/>
                          <a:pt x="219075" y="1485900"/>
                        </a:cubicBezTo>
                        <a:cubicBezTo>
                          <a:pt x="201003" y="1471844"/>
                          <a:pt x="178114" y="1463989"/>
                          <a:pt x="161925" y="1447800"/>
                        </a:cubicBezTo>
                        <a:cubicBezTo>
                          <a:pt x="152400" y="1438275"/>
                          <a:pt x="144558" y="1426697"/>
                          <a:pt x="133350" y="1419225"/>
                        </a:cubicBezTo>
                        <a:cubicBezTo>
                          <a:pt x="125151" y="1413759"/>
                          <a:pt x="71756" y="1401445"/>
                          <a:pt x="66675" y="1400175"/>
                        </a:cubicBezTo>
                        <a:cubicBezTo>
                          <a:pt x="69690" y="1421277"/>
                          <a:pt x="67892" y="1477186"/>
                          <a:pt x="95250" y="1495425"/>
                        </a:cubicBezTo>
                        <a:cubicBezTo>
                          <a:pt x="106142" y="1502687"/>
                          <a:pt x="120650" y="1501775"/>
                          <a:pt x="133350" y="1504950"/>
                        </a:cubicBezTo>
                        <a:cubicBezTo>
                          <a:pt x="142875" y="1514475"/>
                          <a:pt x="151577" y="1524901"/>
                          <a:pt x="161925" y="1533525"/>
                        </a:cubicBezTo>
                        <a:cubicBezTo>
                          <a:pt x="170719" y="1540854"/>
                          <a:pt x="182405" y="1544480"/>
                          <a:pt x="190500" y="1552575"/>
                        </a:cubicBezTo>
                        <a:cubicBezTo>
                          <a:pt x="208964" y="1571039"/>
                          <a:pt x="211328" y="1586484"/>
                          <a:pt x="219075" y="1609725"/>
                        </a:cubicBezTo>
                        <a:cubicBezTo>
                          <a:pt x="215900" y="1625600"/>
                          <a:pt x="219489" y="1644571"/>
                          <a:pt x="209550" y="1657350"/>
                        </a:cubicBezTo>
                        <a:cubicBezTo>
                          <a:pt x="171327" y="1706494"/>
                          <a:pt x="162157" y="1685809"/>
                          <a:pt x="123825" y="1704975"/>
                        </a:cubicBezTo>
                        <a:cubicBezTo>
                          <a:pt x="33850" y="1749963"/>
                          <a:pt x="112062" y="1721596"/>
                          <a:pt x="47625" y="1743075"/>
                        </a:cubicBezTo>
                        <a:cubicBezTo>
                          <a:pt x="116696" y="1812146"/>
                          <a:pt x="25109" y="1731632"/>
                          <a:pt x="190500" y="1790700"/>
                        </a:cubicBezTo>
                        <a:cubicBezTo>
                          <a:pt x="204473" y="1795690"/>
                          <a:pt x="215267" y="1836427"/>
                          <a:pt x="219075" y="1847850"/>
                        </a:cubicBezTo>
                        <a:lnTo>
                          <a:pt x="200025" y="1905000"/>
                        </a:lnTo>
                        <a:lnTo>
                          <a:pt x="190500" y="1933575"/>
                        </a:lnTo>
                        <a:cubicBezTo>
                          <a:pt x="202716" y="1951899"/>
                          <a:pt x="209568" y="1974848"/>
                          <a:pt x="238125" y="1971675"/>
                        </a:cubicBezTo>
                        <a:cubicBezTo>
                          <a:pt x="258083" y="1969457"/>
                          <a:pt x="295275" y="1952625"/>
                          <a:pt x="295275" y="1952625"/>
                        </a:cubicBezTo>
                        <a:cubicBezTo>
                          <a:pt x="379507" y="1889451"/>
                          <a:pt x="341354" y="1905515"/>
                          <a:pt x="400050" y="1885950"/>
                        </a:cubicBezTo>
                        <a:cubicBezTo>
                          <a:pt x="406400" y="1876425"/>
                          <a:pt x="411005" y="1865470"/>
                          <a:pt x="419100" y="1857375"/>
                        </a:cubicBezTo>
                        <a:cubicBezTo>
                          <a:pt x="442301" y="1834174"/>
                          <a:pt x="455171" y="1837544"/>
                          <a:pt x="485775" y="1828800"/>
                        </a:cubicBezTo>
                        <a:cubicBezTo>
                          <a:pt x="599495" y="1796309"/>
                          <a:pt x="373318" y="1825686"/>
                          <a:pt x="723900" y="1809750"/>
                        </a:cubicBezTo>
                        <a:cubicBezTo>
                          <a:pt x="733275" y="1805063"/>
                          <a:pt x="781600" y="1782869"/>
                          <a:pt x="790575" y="1771650"/>
                        </a:cubicBezTo>
                        <a:cubicBezTo>
                          <a:pt x="796847" y="1763810"/>
                          <a:pt x="795224" y="1751852"/>
                          <a:pt x="800100" y="1743075"/>
                        </a:cubicBezTo>
                        <a:cubicBezTo>
                          <a:pt x="811219" y="1723061"/>
                          <a:pt x="830960" y="1707645"/>
                          <a:pt x="838200" y="1685925"/>
                        </a:cubicBezTo>
                        <a:cubicBezTo>
                          <a:pt x="844550" y="1666875"/>
                          <a:pt x="853312" y="1648466"/>
                          <a:pt x="857250" y="1628775"/>
                        </a:cubicBezTo>
                        <a:cubicBezTo>
                          <a:pt x="869342" y="1568313"/>
                          <a:pt x="862848" y="1596856"/>
                          <a:pt x="876300" y="1543050"/>
                        </a:cubicBezTo>
                        <a:cubicBezTo>
                          <a:pt x="873125" y="1495425"/>
                          <a:pt x="872046" y="1447614"/>
                          <a:pt x="866775" y="1400175"/>
                        </a:cubicBezTo>
                        <a:cubicBezTo>
                          <a:pt x="863355" y="1369393"/>
                          <a:pt x="851731" y="1370088"/>
                          <a:pt x="838200" y="1343025"/>
                        </a:cubicBezTo>
                        <a:cubicBezTo>
                          <a:pt x="824574" y="1315773"/>
                          <a:pt x="826467" y="1286566"/>
                          <a:pt x="819150" y="1257300"/>
                        </a:cubicBezTo>
                        <a:cubicBezTo>
                          <a:pt x="814280" y="1237819"/>
                          <a:pt x="804970" y="1219631"/>
                          <a:pt x="800100" y="1200150"/>
                        </a:cubicBezTo>
                        <a:cubicBezTo>
                          <a:pt x="797048" y="1187943"/>
                          <a:pt x="787882" y="1147140"/>
                          <a:pt x="781050" y="1133475"/>
                        </a:cubicBezTo>
                        <a:cubicBezTo>
                          <a:pt x="775930" y="1123236"/>
                          <a:pt x="767120" y="1115139"/>
                          <a:pt x="762000" y="1104900"/>
                        </a:cubicBezTo>
                        <a:cubicBezTo>
                          <a:pt x="757510" y="1095920"/>
                          <a:pt x="758747" y="1084165"/>
                          <a:pt x="752475" y="1076325"/>
                        </a:cubicBezTo>
                        <a:cubicBezTo>
                          <a:pt x="745324" y="1067386"/>
                          <a:pt x="732694" y="1064604"/>
                          <a:pt x="723900" y="1057275"/>
                        </a:cubicBezTo>
                        <a:cubicBezTo>
                          <a:pt x="713552" y="1048651"/>
                          <a:pt x="704850" y="1038225"/>
                          <a:pt x="695325" y="1028700"/>
                        </a:cubicBezTo>
                        <a:cubicBezTo>
                          <a:pt x="675385" y="968879"/>
                          <a:pt x="662315" y="956280"/>
                          <a:pt x="685800" y="885825"/>
                        </a:cubicBezTo>
                        <a:cubicBezTo>
                          <a:pt x="693040" y="864105"/>
                          <a:pt x="723900" y="828675"/>
                          <a:pt x="723900" y="828675"/>
                        </a:cubicBezTo>
                        <a:cubicBezTo>
                          <a:pt x="720725" y="812800"/>
                          <a:pt x="717271" y="796978"/>
                          <a:pt x="714375" y="781050"/>
                        </a:cubicBezTo>
                        <a:cubicBezTo>
                          <a:pt x="710920" y="762049"/>
                          <a:pt x="708638" y="742838"/>
                          <a:pt x="704850" y="723900"/>
                        </a:cubicBezTo>
                        <a:cubicBezTo>
                          <a:pt x="702283" y="711063"/>
                          <a:pt x="698500" y="698500"/>
                          <a:pt x="695325" y="685800"/>
                        </a:cubicBezTo>
                        <a:cubicBezTo>
                          <a:pt x="698500" y="628650"/>
                          <a:pt x="693176" y="570385"/>
                          <a:pt x="704850" y="514350"/>
                        </a:cubicBezTo>
                        <a:cubicBezTo>
                          <a:pt x="709520" y="491936"/>
                          <a:pt x="742950" y="457200"/>
                          <a:pt x="742950" y="457200"/>
                        </a:cubicBezTo>
                        <a:cubicBezTo>
                          <a:pt x="746125" y="444500"/>
                          <a:pt x="747318" y="431132"/>
                          <a:pt x="752475" y="419100"/>
                        </a:cubicBezTo>
                        <a:cubicBezTo>
                          <a:pt x="762421" y="395893"/>
                          <a:pt x="782936" y="379114"/>
                          <a:pt x="800100" y="361950"/>
                        </a:cubicBezTo>
                        <a:cubicBezTo>
                          <a:pt x="803275" y="352425"/>
                          <a:pt x="805135" y="342355"/>
                          <a:pt x="809625" y="333375"/>
                        </a:cubicBezTo>
                        <a:cubicBezTo>
                          <a:pt x="826081" y="300463"/>
                          <a:pt x="832215" y="312137"/>
                          <a:pt x="838200" y="276225"/>
                        </a:cubicBezTo>
                        <a:cubicBezTo>
                          <a:pt x="839766" y="266830"/>
                          <a:pt x="869950" y="268288"/>
                          <a:pt x="876300" y="266700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8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sp>
                <p:nvSpPr>
                  <p:cNvPr id="44" name="Freihandform 43"/>
                  <p:cNvSpPr/>
                  <p:nvPr/>
                </p:nvSpPr>
                <p:spPr bwMode="auto">
                  <a:xfrm>
                    <a:off x="4467841" y="2331315"/>
                    <a:ext cx="1241326" cy="4743449"/>
                  </a:xfrm>
                  <a:custGeom>
                    <a:avLst/>
                    <a:gdLst>
                      <a:gd name="connsiteX0" fmla="*/ 936526 w 1241326"/>
                      <a:gd name="connsiteY0" fmla="*/ 0 h 4743450"/>
                      <a:gd name="connsiteX1" fmla="*/ 936526 w 1241326"/>
                      <a:gd name="connsiteY1" fmla="*/ 0 h 4743450"/>
                      <a:gd name="connsiteX2" fmla="*/ 850801 w 1241326"/>
                      <a:gd name="connsiteY2" fmla="*/ 38100 h 4743450"/>
                      <a:gd name="connsiteX3" fmla="*/ 822226 w 1241326"/>
                      <a:gd name="connsiteY3" fmla="*/ 47625 h 4743450"/>
                      <a:gd name="connsiteX4" fmla="*/ 736501 w 1241326"/>
                      <a:gd name="connsiteY4" fmla="*/ 28575 h 4743450"/>
                      <a:gd name="connsiteX5" fmla="*/ 707926 w 1241326"/>
                      <a:gd name="connsiteY5" fmla="*/ 38100 h 4743450"/>
                      <a:gd name="connsiteX6" fmla="*/ 707926 w 1241326"/>
                      <a:gd name="connsiteY6" fmla="*/ 95250 h 4743450"/>
                      <a:gd name="connsiteX7" fmla="*/ 793651 w 1241326"/>
                      <a:gd name="connsiteY7" fmla="*/ 142875 h 4743450"/>
                      <a:gd name="connsiteX8" fmla="*/ 860326 w 1241326"/>
                      <a:gd name="connsiteY8" fmla="*/ 171450 h 4743450"/>
                      <a:gd name="connsiteX9" fmla="*/ 984151 w 1241326"/>
                      <a:gd name="connsiteY9" fmla="*/ 180975 h 4743450"/>
                      <a:gd name="connsiteX10" fmla="*/ 1012726 w 1241326"/>
                      <a:gd name="connsiteY10" fmla="*/ 257175 h 4743450"/>
                      <a:gd name="connsiteX11" fmla="*/ 1022251 w 1241326"/>
                      <a:gd name="connsiteY11" fmla="*/ 285750 h 4743450"/>
                      <a:gd name="connsiteX12" fmla="*/ 1050826 w 1241326"/>
                      <a:gd name="connsiteY12" fmla="*/ 390525 h 4743450"/>
                      <a:gd name="connsiteX13" fmla="*/ 1069876 w 1241326"/>
                      <a:gd name="connsiteY13" fmla="*/ 419100 h 4743450"/>
                      <a:gd name="connsiteX14" fmla="*/ 955576 w 1241326"/>
                      <a:gd name="connsiteY14" fmla="*/ 514350 h 4743450"/>
                      <a:gd name="connsiteX15" fmla="*/ 917476 w 1241326"/>
                      <a:gd name="connsiteY15" fmla="*/ 542925 h 4743450"/>
                      <a:gd name="connsiteX16" fmla="*/ 879376 w 1241326"/>
                      <a:gd name="connsiteY16" fmla="*/ 552450 h 4743450"/>
                      <a:gd name="connsiteX17" fmla="*/ 860326 w 1241326"/>
                      <a:gd name="connsiteY17" fmla="*/ 590550 h 4743450"/>
                      <a:gd name="connsiteX18" fmla="*/ 841276 w 1241326"/>
                      <a:gd name="connsiteY18" fmla="*/ 619125 h 4743450"/>
                      <a:gd name="connsiteX19" fmla="*/ 831751 w 1241326"/>
                      <a:gd name="connsiteY19" fmla="*/ 647700 h 4743450"/>
                      <a:gd name="connsiteX20" fmla="*/ 841276 w 1241326"/>
                      <a:gd name="connsiteY20" fmla="*/ 762000 h 4743450"/>
                      <a:gd name="connsiteX21" fmla="*/ 850801 w 1241326"/>
                      <a:gd name="connsiteY21" fmla="*/ 800100 h 4743450"/>
                      <a:gd name="connsiteX22" fmla="*/ 879376 w 1241326"/>
                      <a:gd name="connsiteY22" fmla="*/ 819150 h 4743450"/>
                      <a:gd name="connsiteX23" fmla="*/ 888901 w 1241326"/>
                      <a:gd name="connsiteY23" fmla="*/ 733425 h 4743450"/>
                      <a:gd name="connsiteX24" fmla="*/ 898426 w 1241326"/>
                      <a:gd name="connsiteY24" fmla="*/ 619125 h 4743450"/>
                      <a:gd name="connsiteX25" fmla="*/ 955576 w 1241326"/>
                      <a:gd name="connsiteY25" fmla="*/ 561975 h 4743450"/>
                      <a:gd name="connsiteX26" fmla="*/ 984151 w 1241326"/>
                      <a:gd name="connsiteY26" fmla="*/ 552450 h 4743450"/>
                      <a:gd name="connsiteX27" fmla="*/ 1022251 w 1241326"/>
                      <a:gd name="connsiteY27" fmla="*/ 638175 h 4743450"/>
                      <a:gd name="connsiteX28" fmla="*/ 1031776 w 1241326"/>
                      <a:gd name="connsiteY28" fmla="*/ 676275 h 4743450"/>
                      <a:gd name="connsiteX29" fmla="*/ 1050826 w 1241326"/>
                      <a:gd name="connsiteY29" fmla="*/ 923925 h 4743450"/>
                      <a:gd name="connsiteX30" fmla="*/ 1079401 w 1241326"/>
                      <a:gd name="connsiteY30" fmla="*/ 1028700 h 4743450"/>
                      <a:gd name="connsiteX31" fmla="*/ 1107976 w 1241326"/>
                      <a:gd name="connsiteY31" fmla="*/ 1038225 h 4743450"/>
                      <a:gd name="connsiteX32" fmla="*/ 1098451 w 1241326"/>
                      <a:gd name="connsiteY32" fmla="*/ 1104900 h 4743450"/>
                      <a:gd name="connsiteX33" fmla="*/ 1079401 w 1241326"/>
                      <a:gd name="connsiteY33" fmla="*/ 1133475 h 4743450"/>
                      <a:gd name="connsiteX34" fmla="*/ 1069876 w 1241326"/>
                      <a:gd name="connsiteY34" fmla="*/ 1162050 h 4743450"/>
                      <a:gd name="connsiteX35" fmla="*/ 1098451 w 1241326"/>
                      <a:gd name="connsiteY35" fmla="*/ 1276350 h 4743450"/>
                      <a:gd name="connsiteX36" fmla="*/ 1088926 w 1241326"/>
                      <a:gd name="connsiteY36" fmla="*/ 1409700 h 4743450"/>
                      <a:gd name="connsiteX37" fmla="*/ 1060351 w 1241326"/>
                      <a:gd name="connsiteY37" fmla="*/ 1514475 h 4743450"/>
                      <a:gd name="connsiteX38" fmla="*/ 1041301 w 1241326"/>
                      <a:gd name="connsiteY38" fmla="*/ 1600200 h 4743450"/>
                      <a:gd name="connsiteX39" fmla="*/ 1031776 w 1241326"/>
                      <a:gd name="connsiteY39" fmla="*/ 1905000 h 4743450"/>
                      <a:gd name="connsiteX40" fmla="*/ 1022251 w 1241326"/>
                      <a:gd name="connsiteY40" fmla="*/ 1981200 h 4743450"/>
                      <a:gd name="connsiteX41" fmla="*/ 1003201 w 1241326"/>
                      <a:gd name="connsiteY41" fmla="*/ 2114550 h 4743450"/>
                      <a:gd name="connsiteX42" fmla="*/ 984151 w 1241326"/>
                      <a:gd name="connsiteY42" fmla="*/ 2286000 h 4743450"/>
                      <a:gd name="connsiteX43" fmla="*/ 965101 w 1241326"/>
                      <a:gd name="connsiteY43" fmla="*/ 2409825 h 4743450"/>
                      <a:gd name="connsiteX44" fmla="*/ 946051 w 1241326"/>
                      <a:gd name="connsiteY44" fmla="*/ 2466975 h 4743450"/>
                      <a:gd name="connsiteX45" fmla="*/ 927001 w 1241326"/>
                      <a:gd name="connsiteY45" fmla="*/ 2495550 h 4743450"/>
                      <a:gd name="connsiteX46" fmla="*/ 917476 w 1241326"/>
                      <a:gd name="connsiteY46" fmla="*/ 2533650 h 4743450"/>
                      <a:gd name="connsiteX47" fmla="*/ 907951 w 1241326"/>
                      <a:gd name="connsiteY47" fmla="*/ 2562225 h 4743450"/>
                      <a:gd name="connsiteX48" fmla="*/ 898426 w 1241326"/>
                      <a:gd name="connsiteY48" fmla="*/ 2714625 h 4743450"/>
                      <a:gd name="connsiteX49" fmla="*/ 888901 w 1241326"/>
                      <a:gd name="connsiteY49" fmla="*/ 2828925 h 4743450"/>
                      <a:gd name="connsiteX50" fmla="*/ 860326 w 1241326"/>
                      <a:gd name="connsiteY50" fmla="*/ 2876550 h 4743450"/>
                      <a:gd name="connsiteX51" fmla="*/ 850801 w 1241326"/>
                      <a:gd name="connsiteY51" fmla="*/ 2914650 h 4743450"/>
                      <a:gd name="connsiteX52" fmla="*/ 793651 w 1241326"/>
                      <a:gd name="connsiteY52" fmla="*/ 3000375 h 4743450"/>
                      <a:gd name="connsiteX53" fmla="*/ 755551 w 1241326"/>
                      <a:gd name="connsiteY53" fmla="*/ 3038475 h 4743450"/>
                      <a:gd name="connsiteX54" fmla="*/ 736501 w 1241326"/>
                      <a:gd name="connsiteY54" fmla="*/ 3086100 h 4743450"/>
                      <a:gd name="connsiteX55" fmla="*/ 679351 w 1241326"/>
                      <a:gd name="connsiteY55" fmla="*/ 3162300 h 4743450"/>
                      <a:gd name="connsiteX56" fmla="*/ 631726 w 1241326"/>
                      <a:gd name="connsiteY56" fmla="*/ 3219450 h 4743450"/>
                      <a:gd name="connsiteX57" fmla="*/ 612676 w 1241326"/>
                      <a:gd name="connsiteY57" fmla="*/ 3276600 h 4743450"/>
                      <a:gd name="connsiteX58" fmla="*/ 603151 w 1241326"/>
                      <a:gd name="connsiteY58" fmla="*/ 3305175 h 4743450"/>
                      <a:gd name="connsiteX59" fmla="*/ 660301 w 1241326"/>
                      <a:gd name="connsiteY59" fmla="*/ 3324225 h 4743450"/>
                      <a:gd name="connsiteX60" fmla="*/ 650776 w 1241326"/>
                      <a:gd name="connsiteY60" fmla="*/ 3295650 h 4743450"/>
                      <a:gd name="connsiteX61" fmla="*/ 660301 w 1241326"/>
                      <a:gd name="connsiteY61" fmla="*/ 3238500 h 4743450"/>
                      <a:gd name="connsiteX62" fmla="*/ 669826 w 1241326"/>
                      <a:gd name="connsiteY62" fmla="*/ 3209925 h 4743450"/>
                      <a:gd name="connsiteX63" fmla="*/ 726976 w 1241326"/>
                      <a:gd name="connsiteY63" fmla="*/ 3190875 h 4743450"/>
                      <a:gd name="connsiteX64" fmla="*/ 755551 w 1241326"/>
                      <a:gd name="connsiteY64" fmla="*/ 3181350 h 4743450"/>
                      <a:gd name="connsiteX65" fmla="*/ 803176 w 1241326"/>
                      <a:gd name="connsiteY65" fmla="*/ 3190875 h 4743450"/>
                      <a:gd name="connsiteX66" fmla="*/ 822226 w 1241326"/>
                      <a:gd name="connsiteY66" fmla="*/ 3248025 h 4743450"/>
                      <a:gd name="connsiteX67" fmla="*/ 879376 w 1241326"/>
                      <a:gd name="connsiteY67" fmla="*/ 3276600 h 4743450"/>
                      <a:gd name="connsiteX68" fmla="*/ 898426 w 1241326"/>
                      <a:gd name="connsiteY68" fmla="*/ 3305175 h 4743450"/>
                      <a:gd name="connsiteX69" fmla="*/ 907951 w 1241326"/>
                      <a:gd name="connsiteY69" fmla="*/ 3343275 h 4743450"/>
                      <a:gd name="connsiteX70" fmla="*/ 917476 w 1241326"/>
                      <a:gd name="connsiteY70" fmla="*/ 3371850 h 4743450"/>
                      <a:gd name="connsiteX71" fmla="*/ 841276 w 1241326"/>
                      <a:gd name="connsiteY71" fmla="*/ 3409950 h 4743450"/>
                      <a:gd name="connsiteX72" fmla="*/ 831751 w 1241326"/>
                      <a:gd name="connsiteY72" fmla="*/ 3438525 h 4743450"/>
                      <a:gd name="connsiteX73" fmla="*/ 803176 w 1241326"/>
                      <a:gd name="connsiteY73" fmla="*/ 3495675 h 4743450"/>
                      <a:gd name="connsiteX74" fmla="*/ 812701 w 1241326"/>
                      <a:gd name="connsiteY74" fmla="*/ 3562350 h 4743450"/>
                      <a:gd name="connsiteX75" fmla="*/ 898426 w 1241326"/>
                      <a:gd name="connsiteY75" fmla="*/ 3533775 h 4743450"/>
                      <a:gd name="connsiteX76" fmla="*/ 907951 w 1241326"/>
                      <a:gd name="connsiteY76" fmla="*/ 3495675 h 4743450"/>
                      <a:gd name="connsiteX77" fmla="*/ 984151 w 1241326"/>
                      <a:gd name="connsiteY77" fmla="*/ 3495675 h 4743450"/>
                      <a:gd name="connsiteX78" fmla="*/ 993676 w 1241326"/>
                      <a:gd name="connsiteY78" fmla="*/ 3524250 h 4743450"/>
                      <a:gd name="connsiteX79" fmla="*/ 955576 w 1241326"/>
                      <a:gd name="connsiteY79" fmla="*/ 3657600 h 4743450"/>
                      <a:gd name="connsiteX80" fmla="*/ 946051 w 1241326"/>
                      <a:gd name="connsiteY80" fmla="*/ 3724275 h 4743450"/>
                      <a:gd name="connsiteX81" fmla="*/ 927001 w 1241326"/>
                      <a:gd name="connsiteY81" fmla="*/ 3781425 h 4743450"/>
                      <a:gd name="connsiteX82" fmla="*/ 917476 w 1241326"/>
                      <a:gd name="connsiteY82" fmla="*/ 3819525 h 4743450"/>
                      <a:gd name="connsiteX83" fmla="*/ 898426 w 1241326"/>
                      <a:gd name="connsiteY83" fmla="*/ 3867150 h 4743450"/>
                      <a:gd name="connsiteX84" fmla="*/ 879376 w 1241326"/>
                      <a:gd name="connsiteY84" fmla="*/ 3943350 h 4743450"/>
                      <a:gd name="connsiteX85" fmla="*/ 822226 w 1241326"/>
                      <a:gd name="connsiteY85" fmla="*/ 4038600 h 4743450"/>
                      <a:gd name="connsiteX86" fmla="*/ 803176 w 1241326"/>
                      <a:gd name="connsiteY86" fmla="*/ 4067175 h 4743450"/>
                      <a:gd name="connsiteX87" fmla="*/ 774601 w 1241326"/>
                      <a:gd name="connsiteY87" fmla="*/ 4076700 h 4743450"/>
                      <a:gd name="connsiteX88" fmla="*/ 717451 w 1241326"/>
                      <a:gd name="connsiteY88" fmla="*/ 4133850 h 4743450"/>
                      <a:gd name="connsiteX89" fmla="*/ 688876 w 1241326"/>
                      <a:gd name="connsiteY89" fmla="*/ 4171950 h 4743450"/>
                      <a:gd name="connsiteX90" fmla="*/ 660301 w 1241326"/>
                      <a:gd name="connsiteY90" fmla="*/ 4191000 h 4743450"/>
                      <a:gd name="connsiteX91" fmla="*/ 603151 w 1241326"/>
                      <a:gd name="connsiteY91" fmla="*/ 4238625 h 4743450"/>
                      <a:gd name="connsiteX92" fmla="*/ 546001 w 1241326"/>
                      <a:gd name="connsiteY92" fmla="*/ 4333875 h 4743450"/>
                      <a:gd name="connsiteX93" fmla="*/ 526951 w 1241326"/>
                      <a:gd name="connsiteY93" fmla="*/ 4362450 h 4743450"/>
                      <a:gd name="connsiteX94" fmla="*/ 498376 w 1241326"/>
                      <a:gd name="connsiteY94" fmla="*/ 4429125 h 4743450"/>
                      <a:gd name="connsiteX95" fmla="*/ 460276 w 1241326"/>
                      <a:gd name="connsiteY95" fmla="*/ 4486275 h 4743450"/>
                      <a:gd name="connsiteX96" fmla="*/ 441226 w 1241326"/>
                      <a:gd name="connsiteY96" fmla="*/ 4514850 h 4743450"/>
                      <a:gd name="connsiteX97" fmla="*/ 393601 w 1241326"/>
                      <a:gd name="connsiteY97" fmla="*/ 4572000 h 4743450"/>
                      <a:gd name="connsiteX98" fmla="*/ 365026 w 1241326"/>
                      <a:gd name="connsiteY98" fmla="*/ 4581525 h 4743450"/>
                      <a:gd name="connsiteX99" fmla="*/ 326926 w 1241326"/>
                      <a:gd name="connsiteY99" fmla="*/ 4600575 h 4743450"/>
                      <a:gd name="connsiteX100" fmla="*/ 279301 w 1241326"/>
                      <a:gd name="connsiteY100" fmla="*/ 4619625 h 4743450"/>
                      <a:gd name="connsiteX101" fmla="*/ 174526 w 1241326"/>
                      <a:gd name="connsiteY101" fmla="*/ 4667250 h 4743450"/>
                      <a:gd name="connsiteX102" fmla="*/ 193576 w 1241326"/>
                      <a:gd name="connsiteY102" fmla="*/ 4724400 h 4743450"/>
                      <a:gd name="connsiteX103" fmla="*/ 184051 w 1241326"/>
                      <a:gd name="connsiteY103" fmla="*/ 4695825 h 4743450"/>
                      <a:gd name="connsiteX104" fmla="*/ 98326 w 1241326"/>
                      <a:gd name="connsiteY104" fmla="*/ 4714875 h 4743450"/>
                      <a:gd name="connsiteX105" fmla="*/ 41176 w 1241326"/>
                      <a:gd name="connsiteY105" fmla="*/ 4724400 h 4743450"/>
                      <a:gd name="connsiteX106" fmla="*/ 3076 w 1241326"/>
                      <a:gd name="connsiteY106" fmla="*/ 4743450 h 4743450"/>
                      <a:gd name="connsiteX107" fmla="*/ 231676 w 1241326"/>
                      <a:gd name="connsiteY107" fmla="*/ 4733925 h 4743450"/>
                      <a:gd name="connsiteX108" fmla="*/ 260251 w 1241326"/>
                      <a:gd name="connsiteY108" fmla="*/ 4714875 h 4743450"/>
                      <a:gd name="connsiteX109" fmla="*/ 279301 w 1241326"/>
                      <a:gd name="connsiteY109" fmla="*/ 4686300 h 4743450"/>
                      <a:gd name="connsiteX110" fmla="*/ 307876 w 1241326"/>
                      <a:gd name="connsiteY110" fmla="*/ 4676775 h 4743450"/>
                      <a:gd name="connsiteX111" fmla="*/ 374551 w 1241326"/>
                      <a:gd name="connsiteY111" fmla="*/ 4638675 h 4743450"/>
                      <a:gd name="connsiteX112" fmla="*/ 403126 w 1241326"/>
                      <a:gd name="connsiteY112" fmla="*/ 4619625 h 4743450"/>
                      <a:gd name="connsiteX113" fmla="*/ 450751 w 1241326"/>
                      <a:gd name="connsiteY113" fmla="*/ 4600575 h 4743450"/>
                      <a:gd name="connsiteX114" fmla="*/ 479326 w 1241326"/>
                      <a:gd name="connsiteY114" fmla="*/ 4581525 h 4743450"/>
                      <a:gd name="connsiteX115" fmla="*/ 507901 w 1241326"/>
                      <a:gd name="connsiteY115" fmla="*/ 4572000 h 4743450"/>
                      <a:gd name="connsiteX116" fmla="*/ 593626 w 1241326"/>
                      <a:gd name="connsiteY116" fmla="*/ 4514850 h 4743450"/>
                      <a:gd name="connsiteX117" fmla="*/ 688876 w 1241326"/>
                      <a:gd name="connsiteY117" fmla="*/ 4419600 h 4743450"/>
                      <a:gd name="connsiteX118" fmla="*/ 746026 w 1241326"/>
                      <a:gd name="connsiteY118" fmla="*/ 4362450 h 4743450"/>
                      <a:gd name="connsiteX119" fmla="*/ 803176 w 1241326"/>
                      <a:gd name="connsiteY119" fmla="*/ 4314825 h 4743450"/>
                      <a:gd name="connsiteX120" fmla="*/ 831751 w 1241326"/>
                      <a:gd name="connsiteY120" fmla="*/ 4305300 h 4743450"/>
                      <a:gd name="connsiteX121" fmla="*/ 860326 w 1241326"/>
                      <a:gd name="connsiteY121" fmla="*/ 4276725 h 4743450"/>
                      <a:gd name="connsiteX122" fmla="*/ 879376 w 1241326"/>
                      <a:gd name="connsiteY122" fmla="*/ 4219575 h 4743450"/>
                      <a:gd name="connsiteX123" fmla="*/ 898426 w 1241326"/>
                      <a:gd name="connsiteY123" fmla="*/ 4191000 h 4743450"/>
                      <a:gd name="connsiteX124" fmla="*/ 907951 w 1241326"/>
                      <a:gd name="connsiteY124" fmla="*/ 4105275 h 4743450"/>
                      <a:gd name="connsiteX125" fmla="*/ 917476 w 1241326"/>
                      <a:gd name="connsiteY125" fmla="*/ 4076700 h 4743450"/>
                      <a:gd name="connsiteX126" fmla="*/ 946051 w 1241326"/>
                      <a:gd name="connsiteY126" fmla="*/ 4057650 h 4743450"/>
                      <a:gd name="connsiteX127" fmla="*/ 1003201 w 1241326"/>
                      <a:gd name="connsiteY127" fmla="*/ 3990975 h 4743450"/>
                      <a:gd name="connsiteX128" fmla="*/ 1012726 w 1241326"/>
                      <a:gd name="connsiteY128" fmla="*/ 3886200 h 4743450"/>
                      <a:gd name="connsiteX129" fmla="*/ 1022251 w 1241326"/>
                      <a:gd name="connsiteY129" fmla="*/ 3857625 h 4743450"/>
                      <a:gd name="connsiteX130" fmla="*/ 1041301 w 1241326"/>
                      <a:gd name="connsiteY130" fmla="*/ 3762375 h 4743450"/>
                      <a:gd name="connsiteX131" fmla="*/ 1060351 w 1241326"/>
                      <a:gd name="connsiteY131" fmla="*/ 3733800 h 4743450"/>
                      <a:gd name="connsiteX132" fmla="*/ 1088926 w 1241326"/>
                      <a:gd name="connsiteY132" fmla="*/ 3686175 h 4743450"/>
                      <a:gd name="connsiteX133" fmla="*/ 1098451 w 1241326"/>
                      <a:gd name="connsiteY133" fmla="*/ 3648075 h 4743450"/>
                      <a:gd name="connsiteX134" fmla="*/ 1117501 w 1241326"/>
                      <a:gd name="connsiteY134" fmla="*/ 3590925 h 4743450"/>
                      <a:gd name="connsiteX135" fmla="*/ 1050826 w 1241326"/>
                      <a:gd name="connsiteY135" fmla="*/ 3514725 h 4743450"/>
                      <a:gd name="connsiteX136" fmla="*/ 1031776 w 1241326"/>
                      <a:gd name="connsiteY136" fmla="*/ 3486150 h 4743450"/>
                      <a:gd name="connsiteX137" fmla="*/ 974626 w 1241326"/>
                      <a:gd name="connsiteY137" fmla="*/ 3448050 h 4743450"/>
                      <a:gd name="connsiteX138" fmla="*/ 1022251 w 1241326"/>
                      <a:gd name="connsiteY138" fmla="*/ 3352800 h 4743450"/>
                      <a:gd name="connsiteX139" fmla="*/ 1050826 w 1241326"/>
                      <a:gd name="connsiteY139" fmla="*/ 3362325 h 4743450"/>
                      <a:gd name="connsiteX140" fmla="*/ 1060351 w 1241326"/>
                      <a:gd name="connsiteY140" fmla="*/ 3390900 h 4743450"/>
                      <a:gd name="connsiteX141" fmla="*/ 1069876 w 1241326"/>
                      <a:gd name="connsiteY141" fmla="*/ 3429000 h 4743450"/>
                      <a:gd name="connsiteX142" fmla="*/ 1098451 w 1241326"/>
                      <a:gd name="connsiteY142" fmla="*/ 3438525 h 4743450"/>
                      <a:gd name="connsiteX143" fmla="*/ 1155601 w 1241326"/>
                      <a:gd name="connsiteY143" fmla="*/ 3429000 h 4743450"/>
                      <a:gd name="connsiteX144" fmla="*/ 1165126 w 1241326"/>
                      <a:gd name="connsiteY144" fmla="*/ 3400425 h 4743450"/>
                      <a:gd name="connsiteX145" fmla="*/ 1184176 w 1241326"/>
                      <a:gd name="connsiteY145" fmla="*/ 3371850 h 4743450"/>
                      <a:gd name="connsiteX146" fmla="*/ 1174651 w 1241326"/>
                      <a:gd name="connsiteY146" fmla="*/ 3305175 h 4743450"/>
                      <a:gd name="connsiteX147" fmla="*/ 1165126 w 1241326"/>
                      <a:gd name="connsiteY147" fmla="*/ 3276600 h 4743450"/>
                      <a:gd name="connsiteX148" fmla="*/ 1127026 w 1241326"/>
                      <a:gd name="connsiteY148" fmla="*/ 3257550 h 4743450"/>
                      <a:gd name="connsiteX149" fmla="*/ 1069876 w 1241326"/>
                      <a:gd name="connsiteY149" fmla="*/ 3248025 h 4743450"/>
                      <a:gd name="connsiteX150" fmla="*/ 1041301 w 1241326"/>
                      <a:gd name="connsiteY150" fmla="*/ 3228975 h 4743450"/>
                      <a:gd name="connsiteX151" fmla="*/ 1012726 w 1241326"/>
                      <a:gd name="connsiteY151" fmla="*/ 3219450 h 4743450"/>
                      <a:gd name="connsiteX152" fmla="*/ 936526 w 1241326"/>
                      <a:gd name="connsiteY152" fmla="*/ 3152775 h 4743450"/>
                      <a:gd name="connsiteX153" fmla="*/ 860326 w 1241326"/>
                      <a:gd name="connsiteY153" fmla="*/ 3133725 h 4743450"/>
                      <a:gd name="connsiteX154" fmla="*/ 850801 w 1241326"/>
                      <a:gd name="connsiteY154" fmla="*/ 3105150 h 4743450"/>
                      <a:gd name="connsiteX155" fmla="*/ 888901 w 1241326"/>
                      <a:gd name="connsiteY155" fmla="*/ 3095625 h 4743450"/>
                      <a:gd name="connsiteX156" fmla="*/ 946051 w 1241326"/>
                      <a:gd name="connsiteY156" fmla="*/ 3038475 h 4743450"/>
                      <a:gd name="connsiteX157" fmla="*/ 1003201 w 1241326"/>
                      <a:gd name="connsiteY157" fmla="*/ 3019425 h 4743450"/>
                      <a:gd name="connsiteX158" fmla="*/ 1041301 w 1241326"/>
                      <a:gd name="connsiteY158" fmla="*/ 2943225 h 4743450"/>
                      <a:gd name="connsiteX159" fmla="*/ 1060351 w 1241326"/>
                      <a:gd name="connsiteY159" fmla="*/ 2905125 h 4743450"/>
                      <a:gd name="connsiteX160" fmla="*/ 1088926 w 1241326"/>
                      <a:gd name="connsiteY160" fmla="*/ 2838450 h 4743450"/>
                      <a:gd name="connsiteX161" fmla="*/ 1050826 w 1241326"/>
                      <a:gd name="connsiteY161" fmla="*/ 2790825 h 4743450"/>
                      <a:gd name="connsiteX162" fmla="*/ 1041301 w 1241326"/>
                      <a:gd name="connsiteY162" fmla="*/ 2762250 h 4743450"/>
                      <a:gd name="connsiteX163" fmla="*/ 1022251 w 1241326"/>
                      <a:gd name="connsiteY163" fmla="*/ 2695575 h 4743450"/>
                      <a:gd name="connsiteX164" fmla="*/ 1031776 w 1241326"/>
                      <a:gd name="connsiteY164" fmla="*/ 2638425 h 4743450"/>
                      <a:gd name="connsiteX165" fmla="*/ 1041301 w 1241326"/>
                      <a:gd name="connsiteY165" fmla="*/ 2609850 h 4743450"/>
                      <a:gd name="connsiteX166" fmla="*/ 1041301 w 1241326"/>
                      <a:gd name="connsiteY166" fmla="*/ 2562225 h 4743450"/>
                      <a:gd name="connsiteX167" fmla="*/ 1041301 w 1241326"/>
                      <a:gd name="connsiteY167" fmla="*/ 2543175 h 4743450"/>
                      <a:gd name="connsiteX168" fmla="*/ 1050826 w 1241326"/>
                      <a:gd name="connsiteY168" fmla="*/ 2286000 h 4743450"/>
                      <a:gd name="connsiteX169" fmla="*/ 1060351 w 1241326"/>
                      <a:gd name="connsiteY169" fmla="*/ 2257425 h 4743450"/>
                      <a:gd name="connsiteX170" fmla="*/ 1079401 w 1241326"/>
                      <a:gd name="connsiteY170" fmla="*/ 2162175 h 4743450"/>
                      <a:gd name="connsiteX171" fmla="*/ 1079401 w 1241326"/>
                      <a:gd name="connsiteY171" fmla="*/ 1733550 h 4743450"/>
                      <a:gd name="connsiteX172" fmla="*/ 1107976 w 1241326"/>
                      <a:gd name="connsiteY172" fmla="*/ 1638300 h 4743450"/>
                      <a:gd name="connsiteX173" fmla="*/ 1127026 w 1241326"/>
                      <a:gd name="connsiteY173" fmla="*/ 1609725 h 4743450"/>
                      <a:gd name="connsiteX174" fmla="*/ 1155601 w 1241326"/>
                      <a:gd name="connsiteY174" fmla="*/ 1514475 h 4743450"/>
                      <a:gd name="connsiteX175" fmla="*/ 1174651 w 1241326"/>
                      <a:gd name="connsiteY175" fmla="*/ 1457325 h 4743450"/>
                      <a:gd name="connsiteX176" fmla="*/ 1193701 w 1241326"/>
                      <a:gd name="connsiteY176" fmla="*/ 1371600 h 4743450"/>
                      <a:gd name="connsiteX177" fmla="*/ 1203226 w 1241326"/>
                      <a:gd name="connsiteY177" fmla="*/ 1209675 h 4743450"/>
                      <a:gd name="connsiteX178" fmla="*/ 1212751 w 1241326"/>
                      <a:gd name="connsiteY178" fmla="*/ 1162050 h 4743450"/>
                      <a:gd name="connsiteX179" fmla="*/ 1241326 w 1241326"/>
                      <a:gd name="connsiteY179" fmla="*/ 1143000 h 4743450"/>
                      <a:gd name="connsiteX180" fmla="*/ 1222276 w 1241326"/>
                      <a:gd name="connsiteY180" fmla="*/ 1066800 h 4743450"/>
                      <a:gd name="connsiteX181" fmla="*/ 1203226 w 1241326"/>
                      <a:gd name="connsiteY181" fmla="*/ 1038225 h 4743450"/>
                      <a:gd name="connsiteX182" fmla="*/ 1184176 w 1241326"/>
                      <a:gd name="connsiteY182" fmla="*/ 952500 h 4743450"/>
                      <a:gd name="connsiteX183" fmla="*/ 1165126 w 1241326"/>
                      <a:gd name="connsiteY183" fmla="*/ 895350 h 4743450"/>
                      <a:gd name="connsiteX184" fmla="*/ 1155601 w 1241326"/>
                      <a:gd name="connsiteY184" fmla="*/ 866775 h 4743450"/>
                      <a:gd name="connsiteX185" fmla="*/ 1136551 w 1241326"/>
                      <a:gd name="connsiteY185" fmla="*/ 790575 h 4743450"/>
                      <a:gd name="connsiteX186" fmla="*/ 1146076 w 1241326"/>
                      <a:gd name="connsiteY186" fmla="*/ 723900 h 4743450"/>
                      <a:gd name="connsiteX187" fmla="*/ 1184176 w 1241326"/>
                      <a:gd name="connsiteY187" fmla="*/ 666750 h 4743450"/>
                      <a:gd name="connsiteX188" fmla="*/ 1174651 w 1241326"/>
                      <a:gd name="connsiteY188" fmla="*/ 438150 h 4743450"/>
                      <a:gd name="connsiteX189" fmla="*/ 1146076 w 1241326"/>
                      <a:gd name="connsiteY189" fmla="*/ 381000 h 4743450"/>
                      <a:gd name="connsiteX190" fmla="*/ 1098451 w 1241326"/>
                      <a:gd name="connsiteY190" fmla="*/ 314325 h 4743450"/>
                      <a:gd name="connsiteX191" fmla="*/ 1079401 w 1241326"/>
                      <a:gd name="connsiteY191" fmla="*/ 257175 h 4743450"/>
                      <a:gd name="connsiteX192" fmla="*/ 1069876 w 1241326"/>
                      <a:gd name="connsiteY192" fmla="*/ 228600 h 4743450"/>
                      <a:gd name="connsiteX193" fmla="*/ 1060351 w 1241326"/>
                      <a:gd name="connsiteY193" fmla="*/ 200025 h 4743450"/>
                      <a:gd name="connsiteX194" fmla="*/ 1050826 w 1241326"/>
                      <a:gd name="connsiteY194" fmla="*/ 171450 h 4743450"/>
                      <a:gd name="connsiteX195" fmla="*/ 1041301 w 1241326"/>
                      <a:gd name="connsiteY195" fmla="*/ 114300 h 4743450"/>
                      <a:gd name="connsiteX196" fmla="*/ 1031776 w 1241326"/>
                      <a:gd name="connsiteY196" fmla="*/ 85725 h 4743450"/>
                      <a:gd name="connsiteX197" fmla="*/ 1022251 w 1241326"/>
                      <a:gd name="connsiteY197" fmla="*/ 47625 h 4743450"/>
                      <a:gd name="connsiteX198" fmla="*/ 1012726 w 1241326"/>
                      <a:gd name="connsiteY198" fmla="*/ 19050 h 4743450"/>
                      <a:gd name="connsiteX199" fmla="*/ 984151 w 1241326"/>
                      <a:gd name="connsiteY199" fmla="*/ 9525 h 4743450"/>
                      <a:gd name="connsiteX200" fmla="*/ 936526 w 1241326"/>
                      <a:gd name="connsiteY200" fmla="*/ 0 h 4743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</a:cxnLst>
                    <a:rect l="l" t="t" r="r" b="b"/>
                    <a:pathLst>
                      <a:path w="1241326" h="4743450">
                        <a:moveTo>
                          <a:pt x="936526" y="0"/>
                        </a:moveTo>
                        <a:lnTo>
                          <a:pt x="936526" y="0"/>
                        </a:lnTo>
                        <a:cubicBezTo>
                          <a:pt x="907951" y="12700"/>
                          <a:pt x="879666" y="26073"/>
                          <a:pt x="850801" y="38100"/>
                        </a:cubicBezTo>
                        <a:cubicBezTo>
                          <a:pt x="841533" y="41962"/>
                          <a:pt x="832266" y="47625"/>
                          <a:pt x="822226" y="47625"/>
                        </a:cubicBezTo>
                        <a:cubicBezTo>
                          <a:pt x="788699" y="47625"/>
                          <a:pt x="765968" y="38397"/>
                          <a:pt x="736501" y="28575"/>
                        </a:cubicBezTo>
                        <a:cubicBezTo>
                          <a:pt x="726976" y="31750"/>
                          <a:pt x="715026" y="31000"/>
                          <a:pt x="707926" y="38100"/>
                        </a:cubicBezTo>
                        <a:cubicBezTo>
                          <a:pt x="695226" y="50800"/>
                          <a:pt x="695226" y="82550"/>
                          <a:pt x="707926" y="95250"/>
                        </a:cubicBezTo>
                        <a:cubicBezTo>
                          <a:pt x="754334" y="141658"/>
                          <a:pt x="751730" y="124909"/>
                          <a:pt x="793651" y="142875"/>
                        </a:cubicBezTo>
                        <a:cubicBezTo>
                          <a:pt x="811002" y="150311"/>
                          <a:pt x="839302" y="168822"/>
                          <a:pt x="860326" y="171450"/>
                        </a:cubicBezTo>
                        <a:cubicBezTo>
                          <a:pt x="901403" y="176585"/>
                          <a:pt x="942876" y="177800"/>
                          <a:pt x="984151" y="180975"/>
                        </a:cubicBezTo>
                        <a:cubicBezTo>
                          <a:pt x="1015510" y="228014"/>
                          <a:pt x="996248" y="191263"/>
                          <a:pt x="1012726" y="257175"/>
                        </a:cubicBezTo>
                        <a:cubicBezTo>
                          <a:pt x="1015161" y="266915"/>
                          <a:pt x="1019816" y="276010"/>
                          <a:pt x="1022251" y="285750"/>
                        </a:cubicBezTo>
                        <a:cubicBezTo>
                          <a:pt x="1029408" y="314377"/>
                          <a:pt x="1034479" y="366004"/>
                          <a:pt x="1050826" y="390525"/>
                        </a:cubicBezTo>
                        <a:lnTo>
                          <a:pt x="1069876" y="419100"/>
                        </a:lnTo>
                        <a:cubicBezTo>
                          <a:pt x="965328" y="523648"/>
                          <a:pt x="1061664" y="434784"/>
                          <a:pt x="955576" y="514350"/>
                        </a:cubicBezTo>
                        <a:cubicBezTo>
                          <a:pt x="942876" y="523875"/>
                          <a:pt x="931675" y="535825"/>
                          <a:pt x="917476" y="542925"/>
                        </a:cubicBezTo>
                        <a:cubicBezTo>
                          <a:pt x="905767" y="548779"/>
                          <a:pt x="892076" y="549275"/>
                          <a:pt x="879376" y="552450"/>
                        </a:cubicBezTo>
                        <a:cubicBezTo>
                          <a:pt x="873026" y="565150"/>
                          <a:pt x="867371" y="578222"/>
                          <a:pt x="860326" y="590550"/>
                        </a:cubicBezTo>
                        <a:cubicBezTo>
                          <a:pt x="854646" y="600489"/>
                          <a:pt x="846396" y="608886"/>
                          <a:pt x="841276" y="619125"/>
                        </a:cubicBezTo>
                        <a:cubicBezTo>
                          <a:pt x="836786" y="628105"/>
                          <a:pt x="834926" y="638175"/>
                          <a:pt x="831751" y="647700"/>
                        </a:cubicBezTo>
                        <a:cubicBezTo>
                          <a:pt x="834926" y="685800"/>
                          <a:pt x="836534" y="724063"/>
                          <a:pt x="841276" y="762000"/>
                        </a:cubicBezTo>
                        <a:cubicBezTo>
                          <a:pt x="842900" y="774990"/>
                          <a:pt x="843539" y="789208"/>
                          <a:pt x="850801" y="800100"/>
                        </a:cubicBezTo>
                        <a:cubicBezTo>
                          <a:pt x="857151" y="809625"/>
                          <a:pt x="869851" y="812800"/>
                          <a:pt x="879376" y="819150"/>
                        </a:cubicBezTo>
                        <a:cubicBezTo>
                          <a:pt x="915900" y="764364"/>
                          <a:pt x="888901" y="818977"/>
                          <a:pt x="888901" y="733425"/>
                        </a:cubicBezTo>
                        <a:cubicBezTo>
                          <a:pt x="888901" y="695193"/>
                          <a:pt x="889153" y="656216"/>
                          <a:pt x="898426" y="619125"/>
                        </a:cubicBezTo>
                        <a:cubicBezTo>
                          <a:pt x="904106" y="596406"/>
                          <a:pt x="935255" y="572135"/>
                          <a:pt x="955576" y="561975"/>
                        </a:cubicBezTo>
                        <a:cubicBezTo>
                          <a:pt x="964556" y="557485"/>
                          <a:pt x="974626" y="555625"/>
                          <a:pt x="984151" y="552450"/>
                        </a:cubicBezTo>
                        <a:cubicBezTo>
                          <a:pt x="1006821" y="620460"/>
                          <a:pt x="992062" y="592892"/>
                          <a:pt x="1022251" y="638175"/>
                        </a:cubicBezTo>
                        <a:cubicBezTo>
                          <a:pt x="1025426" y="650875"/>
                          <a:pt x="1030046" y="663299"/>
                          <a:pt x="1031776" y="676275"/>
                        </a:cubicBezTo>
                        <a:cubicBezTo>
                          <a:pt x="1041130" y="746430"/>
                          <a:pt x="1045083" y="857876"/>
                          <a:pt x="1050826" y="923925"/>
                        </a:cubicBezTo>
                        <a:cubicBezTo>
                          <a:pt x="1053327" y="952686"/>
                          <a:pt x="1049928" y="1005122"/>
                          <a:pt x="1079401" y="1028700"/>
                        </a:cubicBezTo>
                        <a:cubicBezTo>
                          <a:pt x="1087241" y="1034972"/>
                          <a:pt x="1098451" y="1035050"/>
                          <a:pt x="1107976" y="1038225"/>
                        </a:cubicBezTo>
                        <a:cubicBezTo>
                          <a:pt x="1104801" y="1060450"/>
                          <a:pt x="1104902" y="1083396"/>
                          <a:pt x="1098451" y="1104900"/>
                        </a:cubicBezTo>
                        <a:cubicBezTo>
                          <a:pt x="1095162" y="1115865"/>
                          <a:pt x="1084521" y="1123236"/>
                          <a:pt x="1079401" y="1133475"/>
                        </a:cubicBezTo>
                        <a:cubicBezTo>
                          <a:pt x="1074911" y="1142455"/>
                          <a:pt x="1073051" y="1152525"/>
                          <a:pt x="1069876" y="1162050"/>
                        </a:cubicBezTo>
                        <a:cubicBezTo>
                          <a:pt x="1079401" y="1200150"/>
                          <a:pt x="1101249" y="1237177"/>
                          <a:pt x="1098451" y="1276350"/>
                        </a:cubicBezTo>
                        <a:cubicBezTo>
                          <a:pt x="1095276" y="1320800"/>
                          <a:pt x="1093591" y="1365382"/>
                          <a:pt x="1088926" y="1409700"/>
                        </a:cubicBezTo>
                        <a:cubicBezTo>
                          <a:pt x="1082935" y="1466612"/>
                          <a:pt x="1075252" y="1454870"/>
                          <a:pt x="1060351" y="1514475"/>
                        </a:cubicBezTo>
                        <a:cubicBezTo>
                          <a:pt x="1046899" y="1568281"/>
                          <a:pt x="1053393" y="1539738"/>
                          <a:pt x="1041301" y="1600200"/>
                        </a:cubicBezTo>
                        <a:cubicBezTo>
                          <a:pt x="1038126" y="1701800"/>
                          <a:pt x="1036852" y="1803477"/>
                          <a:pt x="1031776" y="1905000"/>
                        </a:cubicBezTo>
                        <a:cubicBezTo>
                          <a:pt x="1030498" y="1930566"/>
                          <a:pt x="1025871" y="1955860"/>
                          <a:pt x="1022251" y="1981200"/>
                        </a:cubicBezTo>
                        <a:cubicBezTo>
                          <a:pt x="1012461" y="2049730"/>
                          <a:pt x="1009895" y="2037569"/>
                          <a:pt x="1003201" y="2114550"/>
                        </a:cubicBezTo>
                        <a:cubicBezTo>
                          <a:pt x="988811" y="2280034"/>
                          <a:pt x="1009653" y="2209495"/>
                          <a:pt x="984151" y="2286000"/>
                        </a:cubicBezTo>
                        <a:cubicBezTo>
                          <a:pt x="979694" y="2321654"/>
                          <a:pt x="975171" y="2372903"/>
                          <a:pt x="965101" y="2409825"/>
                        </a:cubicBezTo>
                        <a:cubicBezTo>
                          <a:pt x="959817" y="2429198"/>
                          <a:pt x="957190" y="2450267"/>
                          <a:pt x="946051" y="2466975"/>
                        </a:cubicBezTo>
                        <a:lnTo>
                          <a:pt x="927001" y="2495550"/>
                        </a:lnTo>
                        <a:cubicBezTo>
                          <a:pt x="923826" y="2508250"/>
                          <a:pt x="921072" y="2521063"/>
                          <a:pt x="917476" y="2533650"/>
                        </a:cubicBezTo>
                        <a:cubicBezTo>
                          <a:pt x="914718" y="2543304"/>
                          <a:pt x="909002" y="2552240"/>
                          <a:pt x="907951" y="2562225"/>
                        </a:cubicBezTo>
                        <a:cubicBezTo>
                          <a:pt x="902623" y="2612844"/>
                          <a:pt x="902052" y="2663855"/>
                          <a:pt x="898426" y="2714625"/>
                        </a:cubicBezTo>
                        <a:cubicBezTo>
                          <a:pt x="895702" y="2752760"/>
                          <a:pt x="897658" y="2791709"/>
                          <a:pt x="888901" y="2828925"/>
                        </a:cubicBezTo>
                        <a:cubicBezTo>
                          <a:pt x="884661" y="2846946"/>
                          <a:pt x="869851" y="2860675"/>
                          <a:pt x="860326" y="2876550"/>
                        </a:cubicBezTo>
                        <a:cubicBezTo>
                          <a:pt x="857151" y="2889250"/>
                          <a:pt x="855398" y="2902393"/>
                          <a:pt x="850801" y="2914650"/>
                        </a:cubicBezTo>
                        <a:cubicBezTo>
                          <a:pt x="835902" y="2954380"/>
                          <a:pt x="821660" y="2965364"/>
                          <a:pt x="793651" y="3000375"/>
                        </a:cubicBezTo>
                        <a:cubicBezTo>
                          <a:pt x="762607" y="3093508"/>
                          <a:pt x="811995" y="2970742"/>
                          <a:pt x="755551" y="3038475"/>
                        </a:cubicBezTo>
                        <a:cubicBezTo>
                          <a:pt x="744605" y="3051610"/>
                          <a:pt x="744147" y="3070807"/>
                          <a:pt x="736501" y="3086100"/>
                        </a:cubicBezTo>
                        <a:cubicBezTo>
                          <a:pt x="725734" y="3107634"/>
                          <a:pt x="689865" y="3148281"/>
                          <a:pt x="679351" y="3162300"/>
                        </a:cubicBezTo>
                        <a:cubicBezTo>
                          <a:pt x="639568" y="3215344"/>
                          <a:pt x="684000" y="3167176"/>
                          <a:pt x="631726" y="3219450"/>
                        </a:cubicBezTo>
                        <a:lnTo>
                          <a:pt x="612676" y="3276600"/>
                        </a:lnTo>
                        <a:lnTo>
                          <a:pt x="603151" y="3305175"/>
                        </a:lnTo>
                        <a:cubicBezTo>
                          <a:pt x="610667" y="3327724"/>
                          <a:pt x="614325" y="3370201"/>
                          <a:pt x="660301" y="3324225"/>
                        </a:cubicBezTo>
                        <a:cubicBezTo>
                          <a:pt x="667401" y="3317125"/>
                          <a:pt x="653951" y="3305175"/>
                          <a:pt x="650776" y="3295650"/>
                        </a:cubicBezTo>
                        <a:cubicBezTo>
                          <a:pt x="653951" y="3276600"/>
                          <a:pt x="656111" y="3257353"/>
                          <a:pt x="660301" y="3238500"/>
                        </a:cubicBezTo>
                        <a:cubicBezTo>
                          <a:pt x="662479" y="3228699"/>
                          <a:pt x="661656" y="3215761"/>
                          <a:pt x="669826" y="3209925"/>
                        </a:cubicBezTo>
                        <a:cubicBezTo>
                          <a:pt x="686166" y="3198253"/>
                          <a:pt x="707926" y="3197225"/>
                          <a:pt x="726976" y="3190875"/>
                        </a:cubicBezTo>
                        <a:lnTo>
                          <a:pt x="755551" y="3181350"/>
                        </a:lnTo>
                        <a:cubicBezTo>
                          <a:pt x="771426" y="3184525"/>
                          <a:pt x="791728" y="3179427"/>
                          <a:pt x="803176" y="3190875"/>
                        </a:cubicBezTo>
                        <a:cubicBezTo>
                          <a:pt x="817375" y="3205074"/>
                          <a:pt x="803176" y="3241675"/>
                          <a:pt x="822226" y="3248025"/>
                        </a:cubicBezTo>
                        <a:cubicBezTo>
                          <a:pt x="861661" y="3261170"/>
                          <a:pt x="842447" y="3251981"/>
                          <a:pt x="879376" y="3276600"/>
                        </a:cubicBezTo>
                        <a:cubicBezTo>
                          <a:pt x="885726" y="3286125"/>
                          <a:pt x="893917" y="3294653"/>
                          <a:pt x="898426" y="3305175"/>
                        </a:cubicBezTo>
                        <a:cubicBezTo>
                          <a:pt x="903583" y="3317207"/>
                          <a:pt x="904355" y="3330688"/>
                          <a:pt x="907951" y="3343275"/>
                        </a:cubicBezTo>
                        <a:cubicBezTo>
                          <a:pt x="910709" y="3352929"/>
                          <a:pt x="914301" y="3362325"/>
                          <a:pt x="917476" y="3371850"/>
                        </a:cubicBezTo>
                        <a:cubicBezTo>
                          <a:pt x="870029" y="3443020"/>
                          <a:pt x="939552" y="3353793"/>
                          <a:pt x="841276" y="3409950"/>
                        </a:cubicBezTo>
                        <a:cubicBezTo>
                          <a:pt x="832559" y="3414931"/>
                          <a:pt x="836241" y="3429545"/>
                          <a:pt x="831751" y="3438525"/>
                        </a:cubicBezTo>
                        <a:cubicBezTo>
                          <a:pt x="794822" y="3512383"/>
                          <a:pt x="827117" y="3423851"/>
                          <a:pt x="803176" y="3495675"/>
                        </a:cubicBezTo>
                        <a:cubicBezTo>
                          <a:pt x="806351" y="3517900"/>
                          <a:pt x="795655" y="3547739"/>
                          <a:pt x="812701" y="3562350"/>
                        </a:cubicBezTo>
                        <a:cubicBezTo>
                          <a:pt x="835158" y="3581599"/>
                          <a:pt x="881039" y="3545366"/>
                          <a:pt x="898426" y="3533775"/>
                        </a:cubicBezTo>
                        <a:cubicBezTo>
                          <a:pt x="901601" y="3521075"/>
                          <a:pt x="899773" y="3505897"/>
                          <a:pt x="907951" y="3495675"/>
                        </a:cubicBezTo>
                        <a:cubicBezTo>
                          <a:pt x="924110" y="3475476"/>
                          <a:pt x="971465" y="3493138"/>
                          <a:pt x="984151" y="3495675"/>
                        </a:cubicBezTo>
                        <a:cubicBezTo>
                          <a:pt x="987326" y="3505200"/>
                          <a:pt x="994446" y="3514239"/>
                          <a:pt x="993676" y="3524250"/>
                        </a:cubicBezTo>
                        <a:cubicBezTo>
                          <a:pt x="987721" y="3601664"/>
                          <a:pt x="982142" y="3604467"/>
                          <a:pt x="955576" y="3657600"/>
                        </a:cubicBezTo>
                        <a:cubicBezTo>
                          <a:pt x="952401" y="3679825"/>
                          <a:pt x="951099" y="3702399"/>
                          <a:pt x="946051" y="3724275"/>
                        </a:cubicBezTo>
                        <a:cubicBezTo>
                          <a:pt x="941536" y="3743841"/>
                          <a:pt x="931871" y="3761944"/>
                          <a:pt x="927001" y="3781425"/>
                        </a:cubicBezTo>
                        <a:cubicBezTo>
                          <a:pt x="923826" y="3794125"/>
                          <a:pt x="921616" y="3807106"/>
                          <a:pt x="917476" y="3819525"/>
                        </a:cubicBezTo>
                        <a:cubicBezTo>
                          <a:pt x="912069" y="3835745"/>
                          <a:pt x="903339" y="3850773"/>
                          <a:pt x="898426" y="3867150"/>
                        </a:cubicBezTo>
                        <a:cubicBezTo>
                          <a:pt x="892236" y="3887782"/>
                          <a:pt x="890731" y="3922262"/>
                          <a:pt x="879376" y="3943350"/>
                        </a:cubicBezTo>
                        <a:cubicBezTo>
                          <a:pt x="861822" y="3975951"/>
                          <a:pt x="842765" y="4007792"/>
                          <a:pt x="822226" y="4038600"/>
                        </a:cubicBezTo>
                        <a:cubicBezTo>
                          <a:pt x="815876" y="4048125"/>
                          <a:pt x="812115" y="4060024"/>
                          <a:pt x="803176" y="4067175"/>
                        </a:cubicBezTo>
                        <a:cubicBezTo>
                          <a:pt x="795336" y="4073447"/>
                          <a:pt x="784126" y="4073525"/>
                          <a:pt x="774601" y="4076700"/>
                        </a:cubicBezTo>
                        <a:cubicBezTo>
                          <a:pt x="681214" y="4201216"/>
                          <a:pt x="801019" y="4050282"/>
                          <a:pt x="717451" y="4133850"/>
                        </a:cubicBezTo>
                        <a:cubicBezTo>
                          <a:pt x="706226" y="4145075"/>
                          <a:pt x="700101" y="4160725"/>
                          <a:pt x="688876" y="4171950"/>
                        </a:cubicBezTo>
                        <a:cubicBezTo>
                          <a:pt x="680781" y="4180045"/>
                          <a:pt x="669095" y="4183671"/>
                          <a:pt x="660301" y="4191000"/>
                        </a:cubicBezTo>
                        <a:cubicBezTo>
                          <a:pt x="586962" y="4252116"/>
                          <a:pt x="674097" y="4191327"/>
                          <a:pt x="603151" y="4238625"/>
                        </a:cubicBezTo>
                        <a:cubicBezTo>
                          <a:pt x="573862" y="4297203"/>
                          <a:pt x="591977" y="4264911"/>
                          <a:pt x="546001" y="4333875"/>
                        </a:cubicBezTo>
                        <a:cubicBezTo>
                          <a:pt x="539651" y="4343400"/>
                          <a:pt x="530571" y="4351590"/>
                          <a:pt x="526951" y="4362450"/>
                        </a:cubicBezTo>
                        <a:cubicBezTo>
                          <a:pt x="517097" y="4392011"/>
                          <a:pt x="516031" y="4399700"/>
                          <a:pt x="498376" y="4429125"/>
                        </a:cubicBezTo>
                        <a:cubicBezTo>
                          <a:pt x="486596" y="4448758"/>
                          <a:pt x="472976" y="4467225"/>
                          <a:pt x="460276" y="4486275"/>
                        </a:cubicBezTo>
                        <a:lnTo>
                          <a:pt x="441226" y="4514850"/>
                        </a:lnTo>
                        <a:cubicBezTo>
                          <a:pt x="427169" y="4535935"/>
                          <a:pt x="415603" y="4557332"/>
                          <a:pt x="393601" y="4572000"/>
                        </a:cubicBezTo>
                        <a:cubicBezTo>
                          <a:pt x="385247" y="4577569"/>
                          <a:pt x="374254" y="4577570"/>
                          <a:pt x="365026" y="4581525"/>
                        </a:cubicBezTo>
                        <a:cubicBezTo>
                          <a:pt x="351975" y="4587118"/>
                          <a:pt x="339901" y="4594808"/>
                          <a:pt x="326926" y="4600575"/>
                        </a:cubicBezTo>
                        <a:cubicBezTo>
                          <a:pt x="311302" y="4607519"/>
                          <a:pt x="294965" y="4612772"/>
                          <a:pt x="279301" y="4619625"/>
                        </a:cubicBezTo>
                        <a:cubicBezTo>
                          <a:pt x="244154" y="4635002"/>
                          <a:pt x="209451" y="4651375"/>
                          <a:pt x="174526" y="4667250"/>
                        </a:cubicBezTo>
                        <a:lnTo>
                          <a:pt x="193576" y="4724400"/>
                        </a:lnTo>
                        <a:lnTo>
                          <a:pt x="184051" y="4695825"/>
                        </a:lnTo>
                        <a:cubicBezTo>
                          <a:pt x="155476" y="4702175"/>
                          <a:pt x="127030" y="4709134"/>
                          <a:pt x="98326" y="4714875"/>
                        </a:cubicBezTo>
                        <a:cubicBezTo>
                          <a:pt x="79388" y="4718663"/>
                          <a:pt x="59674" y="4718851"/>
                          <a:pt x="41176" y="4724400"/>
                        </a:cubicBezTo>
                        <a:cubicBezTo>
                          <a:pt x="27576" y="4728480"/>
                          <a:pt x="-11105" y="4742741"/>
                          <a:pt x="3076" y="4743450"/>
                        </a:cubicBezTo>
                        <a:lnTo>
                          <a:pt x="231676" y="4733925"/>
                        </a:lnTo>
                        <a:cubicBezTo>
                          <a:pt x="241201" y="4727575"/>
                          <a:pt x="252156" y="4722970"/>
                          <a:pt x="260251" y="4714875"/>
                        </a:cubicBezTo>
                        <a:cubicBezTo>
                          <a:pt x="268346" y="4706780"/>
                          <a:pt x="270362" y="4693451"/>
                          <a:pt x="279301" y="4686300"/>
                        </a:cubicBezTo>
                        <a:cubicBezTo>
                          <a:pt x="287141" y="4680028"/>
                          <a:pt x="298351" y="4679950"/>
                          <a:pt x="307876" y="4676775"/>
                        </a:cubicBezTo>
                        <a:cubicBezTo>
                          <a:pt x="362161" y="4622490"/>
                          <a:pt x="307393" y="4667457"/>
                          <a:pt x="374551" y="4638675"/>
                        </a:cubicBezTo>
                        <a:cubicBezTo>
                          <a:pt x="385073" y="4634166"/>
                          <a:pt x="392887" y="4624745"/>
                          <a:pt x="403126" y="4619625"/>
                        </a:cubicBezTo>
                        <a:cubicBezTo>
                          <a:pt x="418419" y="4611979"/>
                          <a:pt x="435458" y="4608221"/>
                          <a:pt x="450751" y="4600575"/>
                        </a:cubicBezTo>
                        <a:cubicBezTo>
                          <a:pt x="460990" y="4595455"/>
                          <a:pt x="469087" y="4586645"/>
                          <a:pt x="479326" y="4581525"/>
                        </a:cubicBezTo>
                        <a:cubicBezTo>
                          <a:pt x="488306" y="4577035"/>
                          <a:pt x="499228" y="4577059"/>
                          <a:pt x="507901" y="4572000"/>
                        </a:cubicBezTo>
                        <a:cubicBezTo>
                          <a:pt x="537566" y="4554696"/>
                          <a:pt x="593626" y="4514850"/>
                          <a:pt x="593626" y="4514850"/>
                        </a:cubicBezTo>
                        <a:cubicBezTo>
                          <a:pt x="695226" y="4362450"/>
                          <a:pt x="561876" y="4546600"/>
                          <a:pt x="688876" y="4419600"/>
                        </a:cubicBezTo>
                        <a:lnTo>
                          <a:pt x="746026" y="4362450"/>
                        </a:lnTo>
                        <a:cubicBezTo>
                          <a:pt x="767092" y="4341384"/>
                          <a:pt x="776654" y="4328086"/>
                          <a:pt x="803176" y="4314825"/>
                        </a:cubicBezTo>
                        <a:cubicBezTo>
                          <a:pt x="812156" y="4310335"/>
                          <a:pt x="822226" y="4308475"/>
                          <a:pt x="831751" y="4305300"/>
                        </a:cubicBezTo>
                        <a:cubicBezTo>
                          <a:pt x="841276" y="4295775"/>
                          <a:pt x="853784" y="4288500"/>
                          <a:pt x="860326" y="4276725"/>
                        </a:cubicBezTo>
                        <a:cubicBezTo>
                          <a:pt x="870078" y="4259172"/>
                          <a:pt x="868237" y="4236283"/>
                          <a:pt x="879376" y="4219575"/>
                        </a:cubicBezTo>
                        <a:lnTo>
                          <a:pt x="898426" y="4191000"/>
                        </a:lnTo>
                        <a:cubicBezTo>
                          <a:pt x="901601" y="4162425"/>
                          <a:pt x="903224" y="4133635"/>
                          <a:pt x="907951" y="4105275"/>
                        </a:cubicBezTo>
                        <a:cubicBezTo>
                          <a:pt x="909602" y="4095371"/>
                          <a:pt x="911204" y="4084540"/>
                          <a:pt x="917476" y="4076700"/>
                        </a:cubicBezTo>
                        <a:cubicBezTo>
                          <a:pt x="924627" y="4067761"/>
                          <a:pt x="937359" y="4065100"/>
                          <a:pt x="946051" y="4057650"/>
                        </a:cubicBezTo>
                        <a:cubicBezTo>
                          <a:pt x="981980" y="4026854"/>
                          <a:pt x="980731" y="4024680"/>
                          <a:pt x="1003201" y="3990975"/>
                        </a:cubicBezTo>
                        <a:cubicBezTo>
                          <a:pt x="1006376" y="3956050"/>
                          <a:pt x="1007766" y="3920917"/>
                          <a:pt x="1012726" y="3886200"/>
                        </a:cubicBezTo>
                        <a:cubicBezTo>
                          <a:pt x="1014146" y="3876261"/>
                          <a:pt x="1020282" y="3867470"/>
                          <a:pt x="1022251" y="3857625"/>
                        </a:cubicBezTo>
                        <a:cubicBezTo>
                          <a:pt x="1028101" y="3828373"/>
                          <a:pt x="1026955" y="3791067"/>
                          <a:pt x="1041301" y="3762375"/>
                        </a:cubicBezTo>
                        <a:cubicBezTo>
                          <a:pt x="1046421" y="3752136"/>
                          <a:pt x="1054284" y="3743508"/>
                          <a:pt x="1060351" y="3733800"/>
                        </a:cubicBezTo>
                        <a:cubicBezTo>
                          <a:pt x="1070163" y="3718101"/>
                          <a:pt x="1079401" y="3702050"/>
                          <a:pt x="1088926" y="3686175"/>
                        </a:cubicBezTo>
                        <a:cubicBezTo>
                          <a:pt x="1092101" y="3673475"/>
                          <a:pt x="1094689" y="3660614"/>
                          <a:pt x="1098451" y="3648075"/>
                        </a:cubicBezTo>
                        <a:cubicBezTo>
                          <a:pt x="1104221" y="3628841"/>
                          <a:pt x="1117501" y="3590925"/>
                          <a:pt x="1117501" y="3590925"/>
                        </a:cubicBezTo>
                        <a:cubicBezTo>
                          <a:pt x="1073051" y="3524250"/>
                          <a:pt x="1098451" y="3546475"/>
                          <a:pt x="1050826" y="3514725"/>
                        </a:cubicBezTo>
                        <a:cubicBezTo>
                          <a:pt x="1044476" y="3505200"/>
                          <a:pt x="1040391" y="3493688"/>
                          <a:pt x="1031776" y="3486150"/>
                        </a:cubicBezTo>
                        <a:cubicBezTo>
                          <a:pt x="1014546" y="3471073"/>
                          <a:pt x="974626" y="3448050"/>
                          <a:pt x="974626" y="3448050"/>
                        </a:cubicBezTo>
                        <a:cubicBezTo>
                          <a:pt x="984725" y="3336963"/>
                          <a:pt x="950357" y="3332259"/>
                          <a:pt x="1022251" y="3352800"/>
                        </a:cubicBezTo>
                        <a:cubicBezTo>
                          <a:pt x="1031905" y="3355558"/>
                          <a:pt x="1041301" y="3359150"/>
                          <a:pt x="1050826" y="3362325"/>
                        </a:cubicBezTo>
                        <a:cubicBezTo>
                          <a:pt x="1054001" y="3371850"/>
                          <a:pt x="1057593" y="3381246"/>
                          <a:pt x="1060351" y="3390900"/>
                        </a:cubicBezTo>
                        <a:cubicBezTo>
                          <a:pt x="1063947" y="3403487"/>
                          <a:pt x="1061698" y="3418778"/>
                          <a:pt x="1069876" y="3429000"/>
                        </a:cubicBezTo>
                        <a:cubicBezTo>
                          <a:pt x="1076148" y="3436840"/>
                          <a:pt x="1088926" y="3435350"/>
                          <a:pt x="1098451" y="3438525"/>
                        </a:cubicBezTo>
                        <a:cubicBezTo>
                          <a:pt x="1117501" y="3435350"/>
                          <a:pt x="1138833" y="3438582"/>
                          <a:pt x="1155601" y="3429000"/>
                        </a:cubicBezTo>
                        <a:cubicBezTo>
                          <a:pt x="1164318" y="3424019"/>
                          <a:pt x="1160636" y="3409405"/>
                          <a:pt x="1165126" y="3400425"/>
                        </a:cubicBezTo>
                        <a:cubicBezTo>
                          <a:pt x="1170246" y="3390186"/>
                          <a:pt x="1177826" y="3381375"/>
                          <a:pt x="1184176" y="3371850"/>
                        </a:cubicBezTo>
                        <a:cubicBezTo>
                          <a:pt x="1181001" y="3349625"/>
                          <a:pt x="1179054" y="3327190"/>
                          <a:pt x="1174651" y="3305175"/>
                        </a:cubicBezTo>
                        <a:cubicBezTo>
                          <a:pt x="1172682" y="3295330"/>
                          <a:pt x="1172226" y="3283700"/>
                          <a:pt x="1165126" y="3276600"/>
                        </a:cubicBezTo>
                        <a:cubicBezTo>
                          <a:pt x="1155086" y="3266560"/>
                          <a:pt x="1140626" y="3261630"/>
                          <a:pt x="1127026" y="3257550"/>
                        </a:cubicBezTo>
                        <a:cubicBezTo>
                          <a:pt x="1108528" y="3252001"/>
                          <a:pt x="1088926" y="3251200"/>
                          <a:pt x="1069876" y="3248025"/>
                        </a:cubicBezTo>
                        <a:cubicBezTo>
                          <a:pt x="1060351" y="3241675"/>
                          <a:pt x="1051540" y="3234095"/>
                          <a:pt x="1041301" y="3228975"/>
                        </a:cubicBezTo>
                        <a:cubicBezTo>
                          <a:pt x="1032321" y="3224485"/>
                          <a:pt x="1020566" y="3225722"/>
                          <a:pt x="1012726" y="3219450"/>
                        </a:cubicBezTo>
                        <a:cubicBezTo>
                          <a:pt x="969863" y="3185160"/>
                          <a:pt x="1025426" y="3170555"/>
                          <a:pt x="936526" y="3152775"/>
                        </a:cubicBezTo>
                        <a:cubicBezTo>
                          <a:pt x="879056" y="3141281"/>
                          <a:pt x="904260" y="3148370"/>
                          <a:pt x="860326" y="3133725"/>
                        </a:cubicBezTo>
                        <a:cubicBezTo>
                          <a:pt x="857151" y="3124200"/>
                          <a:pt x="844777" y="3113182"/>
                          <a:pt x="850801" y="3105150"/>
                        </a:cubicBezTo>
                        <a:cubicBezTo>
                          <a:pt x="858656" y="3094677"/>
                          <a:pt x="878249" y="3103234"/>
                          <a:pt x="888901" y="3095625"/>
                        </a:cubicBezTo>
                        <a:cubicBezTo>
                          <a:pt x="957938" y="3046313"/>
                          <a:pt x="880043" y="3067812"/>
                          <a:pt x="946051" y="3038475"/>
                        </a:cubicBezTo>
                        <a:cubicBezTo>
                          <a:pt x="964401" y="3030320"/>
                          <a:pt x="1003201" y="3019425"/>
                          <a:pt x="1003201" y="3019425"/>
                        </a:cubicBezTo>
                        <a:cubicBezTo>
                          <a:pt x="1053347" y="2969279"/>
                          <a:pt x="1016967" y="3016226"/>
                          <a:pt x="1041301" y="2943225"/>
                        </a:cubicBezTo>
                        <a:cubicBezTo>
                          <a:pt x="1045791" y="2929755"/>
                          <a:pt x="1054758" y="2918176"/>
                          <a:pt x="1060351" y="2905125"/>
                        </a:cubicBezTo>
                        <a:cubicBezTo>
                          <a:pt x="1102396" y="2807019"/>
                          <a:pt x="1025745" y="2964812"/>
                          <a:pt x="1088926" y="2838450"/>
                        </a:cubicBezTo>
                        <a:cubicBezTo>
                          <a:pt x="1064985" y="2766626"/>
                          <a:pt x="1100065" y="2852373"/>
                          <a:pt x="1050826" y="2790825"/>
                        </a:cubicBezTo>
                        <a:cubicBezTo>
                          <a:pt x="1044554" y="2782985"/>
                          <a:pt x="1044059" y="2771904"/>
                          <a:pt x="1041301" y="2762250"/>
                        </a:cubicBezTo>
                        <a:cubicBezTo>
                          <a:pt x="1017381" y="2678529"/>
                          <a:pt x="1045089" y="2764088"/>
                          <a:pt x="1022251" y="2695575"/>
                        </a:cubicBezTo>
                        <a:cubicBezTo>
                          <a:pt x="1025426" y="2676525"/>
                          <a:pt x="1027586" y="2657278"/>
                          <a:pt x="1031776" y="2638425"/>
                        </a:cubicBezTo>
                        <a:cubicBezTo>
                          <a:pt x="1033954" y="2628624"/>
                          <a:pt x="1040056" y="2619813"/>
                          <a:pt x="1041301" y="2609850"/>
                        </a:cubicBezTo>
                        <a:cubicBezTo>
                          <a:pt x="1043270" y="2594098"/>
                          <a:pt x="1041301" y="2578100"/>
                          <a:pt x="1041301" y="2562225"/>
                        </a:cubicBezTo>
                        <a:lnTo>
                          <a:pt x="1041301" y="2543175"/>
                        </a:lnTo>
                        <a:cubicBezTo>
                          <a:pt x="1044476" y="2457450"/>
                          <a:pt x="1045120" y="2371594"/>
                          <a:pt x="1050826" y="2286000"/>
                        </a:cubicBezTo>
                        <a:cubicBezTo>
                          <a:pt x="1051494" y="2275982"/>
                          <a:pt x="1058382" y="2267270"/>
                          <a:pt x="1060351" y="2257425"/>
                        </a:cubicBezTo>
                        <a:cubicBezTo>
                          <a:pt x="1082241" y="2147976"/>
                          <a:pt x="1057882" y="2226733"/>
                          <a:pt x="1079401" y="2162175"/>
                        </a:cubicBezTo>
                        <a:cubicBezTo>
                          <a:pt x="1058681" y="1975694"/>
                          <a:pt x="1063382" y="2053929"/>
                          <a:pt x="1079401" y="1733550"/>
                        </a:cubicBezTo>
                        <a:cubicBezTo>
                          <a:pt x="1080121" y="1719159"/>
                          <a:pt x="1105764" y="1641618"/>
                          <a:pt x="1107976" y="1638300"/>
                        </a:cubicBezTo>
                        <a:cubicBezTo>
                          <a:pt x="1114326" y="1628775"/>
                          <a:pt x="1122377" y="1620186"/>
                          <a:pt x="1127026" y="1609725"/>
                        </a:cubicBezTo>
                        <a:cubicBezTo>
                          <a:pt x="1147750" y="1563097"/>
                          <a:pt x="1142813" y="1557100"/>
                          <a:pt x="1155601" y="1514475"/>
                        </a:cubicBezTo>
                        <a:cubicBezTo>
                          <a:pt x="1161371" y="1495241"/>
                          <a:pt x="1171350" y="1477132"/>
                          <a:pt x="1174651" y="1457325"/>
                        </a:cubicBezTo>
                        <a:cubicBezTo>
                          <a:pt x="1185827" y="1390271"/>
                          <a:pt x="1178069" y="1418497"/>
                          <a:pt x="1193701" y="1371600"/>
                        </a:cubicBezTo>
                        <a:cubicBezTo>
                          <a:pt x="1196876" y="1317625"/>
                          <a:pt x="1198331" y="1263521"/>
                          <a:pt x="1203226" y="1209675"/>
                        </a:cubicBezTo>
                        <a:cubicBezTo>
                          <a:pt x="1204692" y="1193552"/>
                          <a:pt x="1204719" y="1176106"/>
                          <a:pt x="1212751" y="1162050"/>
                        </a:cubicBezTo>
                        <a:cubicBezTo>
                          <a:pt x="1218431" y="1152111"/>
                          <a:pt x="1231801" y="1149350"/>
                          <a:pt x="1241326" y="1143000"/>
                        </a:cubicBezTo>
                        <a:cubicBezTo>
                          <a:pt x="1237703" y="1124886"/>
                          <a:pt x="1232039" y="1086326"/>
                          <a:pt x="1222276" y="1066800"/>
                        </a:cubicBezTo>
                        <a:cubicBezTo>
                          <a:pt x="1217156" y="1056561"/>
                          <a:pt x="1209576" y="1047750"/>
                          <a:pt x="1203226" y="1038225"/>
                        </a:cubicBezTo>
                        <a:cubicBezTo>
                          <a:pt x="1197788" y="1011034"/>
                          <a:pt x="1192247" y="979403"/>
                          <a:pt x="1184176" y="952500"/>
                        </a:cubicBezTo>
                        <a:cubicBezTo>
                          <a:pt x="1178406" y="933266"/>
                          <a:pt x="1171476" y="914400"/>
                          <a:pt x="1165126" y="895350"/>
                        </a:cubicBezTo>
                        <a:cubicBezTo>
                          <a:pt x="1161951" y="885825"/>
                          <a:pt x="1157570" y="876620"/>
                          <a:pt x="1155601" y="866775"/>
                        </a:cubicBezTo>
                        <a:cubicBezTo>
                          <a:pt x="1144107" y="809305"/>
                          <a:pt x="1151196" y="834509"/>
                          <a:pt x="1136551" y="790575"/>
                        </a:cubicBezTo>
                        <a:cubicBezTo>
                          <a:pt x="1139726" y="768350"/>
                          <a:pt x="1138017" y="744854"/>
                          <a:pt x="1146076" y="723900"/>
                        </a:cubicBezTo>
                        <a:cubicBezTo>
                          <a:pt x="1154295" y="702531"/>
                          <a:pt x="1184176" y="666750"/>
                          <a:pt x="1184176" y="666750"/>
                        </a:cubicBezTo>
                        <a:cubicBezTo>
                          <a:pt x="1181001" y="590550"/>
                          <a:pt x="1180285" y="514208"/>
                          <a:pt x="1174651" y="438150"/>
                        </a:cubicBezTo>
                        <a:cubicBezTo>
                          <a:pt x="1173091" y="417094"/>
                          <a:pt x="1157486" y="396974"/>
                          <a:pt x="1146076" y="381000"/>
                        </a:cubicBezTo>
                        <a:cubicBezTo>
                          <a:pt x="1141937" y="375205"/>
                          <a:pt x="1103733" y="326209"/>
                          <a:pt x="1098451" y="314325"/>
                        </a:cubicBezTo>
                        <a:cubicBezTo>
                          <a:pt x="1090296" y="295975"/>
                          <a:pt x="1085751" y="276225"/>
                          <a:pt x="1079401" y="257175"/>
                        </a:cubicBezTo>
                        <a:lnTo>
                          <a:pt x="1069876" y="228600"/>
                        </a:lnTo>
                        <a:lnTo>
                          <a:pt x="1060351" y="200025"/>
                        </a:lnTo>
                        <a:cubicBezTo>
                          <a:pt x="1057176" y="190500"/>
                          <a:pt x="1052477" y="181354"/>
                          <a:pt x="1050826" y="171450"/>
                        </a:cubicBezTo>
                        <a:cubicBezTo>
                          <a:pt x="1047651" y="152400"/>
                          <a:pt x="1045491" y="133153"/>
                          <a:pt x="1041301" y="114300"/>
                        </a:cubicBezTo>
                        <a:cubicBezTo>
                          <a:pt x="1039123" y="104499"/>
                          <a:pt x="1034534" y="95379"/>
                          <a:pt x="1031776" y="85725"/>
                        </a:cubicBezTo>
                        <a:cubicBezTo>
                          <a:pt x="1028180" y="73138"/>
                          <a:pt x="1025847" y="60212"/>
                          <a:pt x="1022251" y="47625"/>
                        </a:cubicBezTo>
                        <a:cubicBezTo>
                          <a:pt x="1019493" y="37971"/>
                          <a:pt x="1019826" y="26150"/>
                          <a:pt x="1012726" y="19050"/>
                        </a:cubicBezTo>
                        <a:cubicBezTo>
                          <a:pt x="1005626" y="11950"/>
                          <a:pt x="994150" y="10434"/>
                          <a:pt x="984151" y="9525"/>
                        </a:cubicBezTo>
                        <a:cubicBezTo>
                          <a:pt x="958855" y="7225"/>
                          <a:pt x="944464" y="1588"/>
                          <a:pt x="936526" y="0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8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sp>
                <p:nvSpPr>
                  <p:cNvPr id="56" name="Freihandform 55"/>
                  <p:cNvSpPr/>
                  <p:nvPr/>
                </p:nvSpPr>
                <p:spPr bwMode="auto">
                  <a:xfrm>
                    <a:off x="2831219" y="4713665"/>
                    <a:ext cx="393002" cy="191131"/>
                  </a:xfrm>
                  <a:custGeom>
                    <a:avLst/>
                    <a:gdLst>
                      <a:gd name="connsiteX0" fmla="*/ 209550 w 393002"/>
                      <a:gd name="connsiteY0" fmla="*/ 631 h 191131"/>
                      <a:gd name="connsiteX1" fmla="*/ 209550 w 393002"/>
                      <a:gd name="connsiteY1" fmla="*/ 631 h 191131"/>
                      <a:gd name="connsiteX2" fmla="*/ 66675 w 393002"/>
                      <a:gd name="connsiteY2" fmla="*/ 86356 h 191131"/>
                      <a:gd name="connsiteX3" fmla="*/ 0 w 393002"/>
                      <a:gd name="connsiteY3" fmla="*/ 105406 h 191131"/>
                      <a:gd name="connsiteX4" fmla="*/ 28575 w 393002"/>
                      <a:gd name="connsiteY4" fmla="*/ 172081 h 191131"/>
                      <a:gd name="connsiteX5" fmla="*/ 85725 w 393002"/>
                      <a:gd name="connsiteY5" fmla="*/ 181606 h 191131"/>
                      <a:gd name="connsiteX6" fmla="*/ 114300 w 393002"/>
                      <a:gd name="connsiteY6" fmla="*/ 191131 h 191131"/>
                      <a:gd name="connsiteX7" fmla="*/ 333375 w 393002"/>
                      <a:gd name="connsiteY7" fmla="*/ 181606 h 191131"/>
                      <a:gd name="connsiteX8" fmla="*/ 390525 w 393002"/>
                      <a:gd name="connsiteY8" fmla="*/ 172081 h 191131"/>
                      <a:gd name="connsiteX9" fmla="*/ 381000 w 393002"/>
                      <a:gd name="connsiteY9" fmla="*/ 143506 h 191131"/>
                      <a:gd name="connsiteX10" fmla="*/ 361950 w 393002"/>
                      <a:gd name="connsiteY10" fmla="*/ 114931 h 191131"/>
                      <a:gd name="connsiteX11" fmla="*/ 304800 w 393002"/>
                      <a:gd name="connsiteY11" fmla="*/ 76831 h 191131"/>
                      <a:gd name="connsiteX12" fmla="*/ 219075 w 393002"/>
                      <a:gd name="connsiteY12" fmla="*/ 631 h 191131"/>
                      <a:gd name="connsiteX13" fmla="*/ 209550 w 393002"/>
                      <a:gd name="connsiteY13" fmla="*/ 631 h 191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93002" h="191131">
                        <a:moveTo>
                          <a:pt x="209550" y="631"/>
                        </a:moveTo>
                        <a:lnTo>
                          <a:pt x="209550" y="631"/>
                        </a:lnTo>
                        <a:cubicBezTo>
                          <a:pt x="161925" y="29206"/>
                          <a:pt x="115226" y="59383"/>
                          <a:pt x="66675" y="86356"/>
                        </a:cubicBezTo>
                        <a:cubicBezTo>
                          <a:pt x="55495" y="92567"/>
                          <a:pt x="8968" y="103164"/>
                          <a:pt x="0" y="105406"/>
                        </a:cubicBezTo>
                        <a:cubicBezTo>
                          <a:pt x="3705" y="120225"/>
                          <a:pt x="9781" y="162684"/>
                          <a:pt x="28575" y="172081"/>
                        </a:cubicBezTo>
                        <a:cubicBezTo>
                          <a:pt x="45849" y="180718"/>
                          <a:pt x="66872" y="177416"/>
                          <a:pt x="85725" y="181606"/>
                        </a:cubicBezTo>
                        <a:cubicBezTo>
                          <a:pt x="95526" y="183784"/>
                          <a:pt x="104775" y="187956"/>
                          <a:pt x="114300" y="191131"/>
                        </a:cubicBezTo>
                        <a:cubicBezTo>
                          <a:pt x="187325" y="187956"/>
                          <a:pt x="260454" y="186635"/>
                          <a:pt x="333375" y="181606"/>
                        </a:cubicBezTo>
                        <a:cubicBezTo>
                          <a:pt x="352642" y="180277"/>
                          <a:pt x="375444" y="184146"/>
                          <a:pt x="390525" y="172081"/>
                        </a:cubicBezTo>
                        <a:cubicBezTo>
                          <a:pt x="398365" y="165809"/>
                          <a:pt x="385490" y="152486"/>
                          <a:pt x="381000" y="143506"/>
                        </a:cubicBezTo>
                        <a:cubicBezTo>
                          <a:pt x="375880" y="133267"/>
                          <a:pt x="370565" y="122469"/>
                          <a:pt x="361950" y="114931"/>
                        </a:cubicBezTo>
                        <a:cubicBezTo>
                          <a:pt x="344720" y="99854"/>
                          <a:pt x="320989" y="93020"/>
                          <a:pt x="304800" y="76831"/>
                        </a:cubicBezTo>
                        <a:cubicBezTo>
                          <a:pt x="279556" y="51587"/>
                          <a:pt x="253069" y="17628"/>
                          <a:pt x="219075" y="631"/>
                        </a:cubicBezTo>
                        <a:cubicBezTo>
                          <a:pt x="216235" y="-789"/>
                          <a:pt x="211137" y="631"/>
                          <a:pt x="209550" y="631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8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sp>
                <p:nvSpPr>
                  <p:cNvPr id="57" name="Freihandform 56"/>
                  <p:cNvSpPr/>
                  <p:nvPr/>
                </p:nvSpPr>
                <p:spPr bwMode="auto">
                  <a:xfrm>
                    <a:off x="2711564" y="5446848"/>
                    <a:ext cx="1123950" cy="1790961"/>
                  </a:xfrm>
                  <a:custGeom>
                    <a:avLst/>
                    <a:gdLst>
                      <a:gd name="connsiteX0" fmla="*/ 495300 w 1123950"/>
                      <a:gd name="connsiteY0" fmla="*/ 133350 h 1790961"/>
                      <a:gd name="connsiteX1" fmla="*/ 495300 w 1123950"/>
                      <a:gd name="connsiteY1" fmla="*/ 133350 h 1790961"/>
                      <a:gd name="connsiteX2" fmla="*/ 323850 w 1123950"/>
                      <a:gd name="connsiteY2" fmla="*/ 209550 h 1790961"/>
                      <a:gd name="connsiteX3" fmla="*/ 295275 w 1123950"/>
                      <a:gd name="connsiteY3" fmla="*/ 219075 h 1790961"/>
                      <a:gd name="connsiteX4" fmla="*/ 276225 w 1123950"/>
                      <a:gd name="connsiteY4" fmla="*/ 247650 h 1790961"/>
                      <a:gd name="connsiteX5" fmla="*/ 247650 w 1123950"/>
                      <a:gd name="connsiteY5" fmla="*/ 228600 h 1790961"/>
                      <a:gd name="connsiteX6" fmla="*/ 228600 w 1123950"/>
                      <a:gd name="connsiteY6" fmla="*/ 200025 h 1790961"/>
                      <a:gd name="connsiteX7" fmla="*/ 180975 w 1123950"/>
                      <a:gd name="connsiteY7" fmla="*/ 180975 h 1790961"/>
                      <a:gd name="connsiteX8" fmla="*/ 142875 w 1123950"/>
                      <a:gd name="connsiteY8" fmla="*/ 190500 h 1790961"/>
                      <a:gd name="connsiteX9" fmla="*/ 114300 w 1123950"/>
                      <a:gd name="connsiteY9" fmla="*/ 200025 h 1790961"/>
                      <a:gd name="connsiteX10" fmla="*/ 47625 w 1123950"/>
                      <a:gd name="connsiteY10" fmla="*/ 180975 h 1790961"/>
                      <a:gd name="connsiteX11" fmla="*/ 19050 w 1123950"/>
                      <a:gd name="connsiteY11" fmla="*/ 190500 h 1790961"/>
                      <a:gd name="connsiteX12" fmla="*/ 0 w 1123950"/>
                      <a:gd name="connsiteY12" fmla="*/ 266700 h 1790961"/>
                      <a:gd name="connsiteX13" fmla="*/ 19050 w 1123950"/>
                      <a:gd name="connsiteY13" fmla="*/ 409575 h 1790961"/>
                      <a:gd name="connsiteX14" fmla="*/ 66675 w 1123950"/>
                      <a:gd name="connsiteY14" fmla="*/ 457200 h 1790961"/>
                      <a:gd name="connsiteX15" fmla="*/ 95250 w 1123950"/>
                      <a:gd name="connsiteY15" fmla="*/ 466725 h 1790961"/>
                      <a:gd name="connsiteX16" fmla="*/ 152400 w 1123950"/>
                      <a:gd name="connsiteY16" fmla="*/ 504825 h 1790961"/>
                      <a:gd name="connsiteX17" fmla="*/ 180975 w 1123950"/>
                      <a:gd name="connsiteY17" fmla="*/ 533400 h 1790961"/>
                      <a:gd name="connsiteX18" fmla="*/ 219075 w 1123950"/>
                      <a:gd name="connsiteY18" fmla="*/ 590550 h 1790961"/>
                      <a:gd name="connsiteX19" fmla="*/ 247650 w 1123950"/>
                      <a:gd name="connsiteY19" fmla="*/ 628650 h 1790961"/>
                      <a:gd name="connsiteX20" fmla="*/ 352425 w 1123950"/>
                      <a:gd name="connsiteY20" fmla="*/ 695325 h 1790961"/>
                      <a:gd name="connsiteX21" fmla="*/ 409575 w 1123950"/>
                      <a:gd name="connsiteY21" fmla="*/ 723900 h 1790961"/>
                      <a:gd name="connsiteX22" fmla="*/ 428625 w 1123950"/>
                      <a:gd name="connsiteY22" fmla="*/ 781050 h 1790961"/>
                      <a:gd name="connsiteX23" fmla="*/ 419100 w 1123950"/>
                      <a:gd name="connsiteY23" fmla="*/ 838200 h 1790961"/>
                      <a:gd name="connsiteX24" fmla="*/ 381000 w 1123950"/>
                      <a:gd name="connsiteY24" fmla="*/ 895350 h 1790961"/>
                      <a:gd name="connsiteX25" fmla="*/ 361950 w 1123950"/>
                      <a:gd name="connsiteY25" fmla="*/ 933450 h 1790961"/>
                      <a:gd name="connsiteX26" fmla="*/ 333375 w 1123950"/>
                      <a:gd name="connsiteY26" fmla="*/ 962025 h 1790961"/>
                      <a:gd name="connsiteX27" fmla="*/ 314325 w 1123950"/>
                      <a:gd name="connsiteY27" fmla="*/ 990600 h 1790961"/>
                      <a:gd name="connsiteX28" fmla="*/ 304800 w 1123950"/>
                      <a:gd name="connsiteY28" fmla="*/ 1028700 h 1790961"/>
                      <a:gd name="connsiteX29" fmla="*/ 285750 w 1123950"/>
                      <a:gd name="connsiteY29" fmla="*/ 1085850 h 1790961"/>
                      <a:gd name="connsiteX30" fmla="*/ 276225 w 1123950"/>
                      <a:gd name="connsiteY30" fmla="*/ 1200150 h 1790961"/>
                      <a:gd name="connsiteX31" fmla="*/ 238125 w 1123950"/>
                      <a:gd name="connsiteY31" fmla="*/ 1219200 h 1790961"/>
                      <a:gd name="connsiteX32" fmla="*/ 219075 w 1123950"/>
                      <a:gd name="connsiteY32" fmla="*/ 1257300 h 1790961"/>
                      <a:gd name="connsiteX33" fmla="*/ 200025 w 1123950"/>
                      <a:gd name="connsiteY33" fmla="*/ 1314450 h 1790961"/>
                      <a:gd name="connsiteX34" fmla="*/ 190500 w 1123950"/>
                      <a:gd name="connsiteY34" fmla="*/ 1343025 h 1790961"/>
                      <a:gd name="connsiteX35" fmla="*/ 180975 w 1123950"/>
                      <a:gd name="connsiteY35" fmla="*/ 1371600 h 1790961"/>
                      <a:gd name="connsiteX36" fmla="*/ 152400 w 1123950"/>
                      <a:gd name="connsiteY36" fmla="*/ 1390650 h 1790961"/>
                      <a:gd name="connsiteX37" fmla="*/ 133350 w 1123950"/>
                      <a:gd name="connsiteY37" fmla="*/ 1428750 h 1790961"/>
                      <a:gd name="connsiteX38" fmla="*/ 133350 w 1123950"/>
                      <a:gd name="connsiteY38" fmla="*/ 1533525 h 1790961"/>
                      <a:gd name="connsiteX39" fmla="*/ 190500 w 1123950"/>
                      <a:gd name="connsiteY39" fmla="*/ 1571625 h 1790961"/>
                      <a:gd name="connsiteX40" fmla="*/ 219075 w 1123950"/>
                      <a:gd name="connsiteY40" fmla="*/ 1590675 h 1790961"/>
                      <a:gd name="connsiteX41" fmla="*/ 219075 w 1123950"/>
                      <a:gd name="connsiteY41" fmla="*/ 1666875 h 1790961"/>
                      <a:gd name="connsiteX42" fmla="*/ 200025 w 1123950"/>
                      <a:gd name="connsiteY42" fmla="*/ 1724025 h 1790961"/>
                      <a:gd name="connsiteX43" fmla="*/ 133350 w 1123950"/>
                      <a:gd name="connsiteY43" fmla="*/ 1762125 h 1790961"/>
                      <a:gd name="connsiteX44" fmla="*/ 161925 w 1123950"/>
                      <a:gd name="connsiteY44" fmla="*/ 1781175 h 1790961"/>
                      <a:gd name="connsiteX45" fmla="*/ 561975 w 1123950"/>
                      <a:gd name="connsiteY45" fmla="*/ 1781175 h 1790961"/>
                      <a:gd name="connsiteX46" fmla="*/ 628650 w 1123950"/>
                      <a:gd name="connsiteY46" fmla="*/ 1704975 h 1790961"/>
                      <a:gd name="connsiteX47" fmla="*/ 600075 w 1123950"/>
                      <a:gd name="connsiteY47" fmla="*/ 1676400 h 1790961"/>
                      <a:gd name="connsiteX48" fmla="*/ 571500 w 1123950"/>
                      <a:gd name="connsiteY48" fmla="*/ 1666875 h 1790961"/>
                      <a:gd name="connsiteX49" fmla="*/ 533400 w 1123950"/>
                      <a:gd name="connsiteY49" fmla="*/ 1647825 h 1790961"/>
                      <a:gd name="connsiteX50" fmla="*/ 504825 w 1123950"/>
                      <a:gd name="connsiteY50" fmla="*/ 1581150 h 1790961"/>
                      <a:gd name="connsiteX51" fmla="*/ 476250 w 1123950"/>
                      <a:gd name="connsiteY51" fmla="*/ 1571625 h 1790961"/>
                      <a:gd name="connsiteX52" fmla="*/ 485775 w 1123950"/>
                      <a:gd name="connsiteY52" fmla="*/ 1533525 h 1790961"/>
                      <a:gd name="connsiteX53" fmla="*/ 523875 w 1123950"/>
                      <a:gd name="connsiteY53" fmla="*/ 1524000 h 1790961"/>
                      <a:gd name="connsiteX54" fmla="*/ 552450 w 1123950"/>
                      <a:gd name="connsiteY54" fmla="*/ 1514475 h 1790961"/>
                      <a:gd name="connsiteX55" fmla="*/ 666750 w 1123950"/>
                      <a:gd name="connsiteY55" fmla="*/ 1524000 h 1790961"/>
                      <a:gd name="connsiteX56" fmla="*/ 695325 w 1123950"/>
                      <a:gd name="connsiteY56" fmla="*/ 1533525 h 1790961"/>
                      <a:gd name="connsiteX57" fmla="*/ 762000 w 1123950"/>
                      <a:gd name="connsiteY57" fmla="*/ 1571625 h 1790961"/>
                      <a:gd name="connsiteX58" fmla="*/ 838200 w 1123950"/>
                      <a:gd name="connsiteY58" fmla="*/ 1562100 h 1790961"/>
                      <a:gd name="connsiteX59" fmla="*/ 819150 w 1123950"/>
                      <a:gd name="connsiteY59" fmla="*/ 1371600 h 1790961"/>
                      <a:gd name="connsiteX60" fmla="*/ 847725 w 1123950"/>
                      <a:gd name="connsiteY60" fmla="*/ 1085850 h 1790961"/>
                      <a:gd name="connsiteX61" fmla="*/ 857250 w 1123950"/>
                      <a:gd name="connsiteY61" fmla="*/ 1057275 h 1790961"/>
                      <a:gd name="connsiteX62" fmla="*/ 885825 w 1123950"/>
                      <a:gd name="connsiteY62" fmla="*/ 933450 h 1790961"/>
                      <a:gd name="connsiteX63" fmla="*/ 895350 w 1123950"/>
                      <a:gd name="connsiteY63" fmla="*/ 904875 h 1790961"/>
                      <a:gd name="connsiteX64" fmla="*/ 904875 w 1123950"/>
                      <a:gd name="connsiteY64" fmla="*/ 876300 h 1790961"/>
                      <a:gd name="connsiteX65" fmla="*/ 942975 w 1123950"/>
                      <a:gd name="connsiteY65" fmla="*/ 733425 h 1790961"/>
                      <a:gd name="connsiteX66" fmla="*/ 971550 w 1123950"/>
                      <a:gd name="connsiteY66" fmla="*/ 723900 h 1790961"/>
                      <a:gd name="connsiteX67" fmla="*/ 981075 w 1123950"/>
                      <a:gd name="connsiteY67" fmla="*/ 685800 h 1790961"/>
                      <a:gd name="connsiteX68" fmla="*/ 971550 w 1123950"/>
                      <a:gd name="connsiteY68" fmla="*/ 571500 h 1790961"/>
                      <a:gd name="connsiteX69" fmla="*/ 1028700 w 1123950"/>
                      <a:gd name="connsiteY69" fmla="*/ 514350 h 1790961"/>
                      <a:gd name="connsiteX70" fmla="*/ 1057275 w 1123950"/>
                      <a:gd name="connsiteY70" fmla="*/ 466725 h 1790961"/>
                      <a:gd name="connsiteX71" fmla="*/ 1066800 w 1123950"/>
                      <a:gd name="connsiteY71" fmla="*/ 438150 h 1790961"/>
                      <a:gd name="connsiteX72" fmla="*/ 1104900 w 1123950"/>
                      <a:gd name="connsiteY72" fmla="*/ 381000 h 1790961"/>
                      <a:gd name="connsiteX73" fmla="*/ 1123950 w 1123950"/>
                      <a:gd name="connsiteY73" fmla="*/ 295275 h 1790961"/>
                      <a:gd name="connsiteX74" fmla="*/ 1104900 w 1123950"/>
                      <a:gd name="connsiteY74" fmla="*/ 180975 h 1790961"/>
                      <a:gd name="connsiteX75" fmla="*/ 1095375 w 1123950"/>
                      <a:gd name="connsiteY75" fmla="*/ 152400 h 1790961"/>
                      <a:gd name="connsiteX76" fmla="*/ 1076325 w 1123950"/>
                      <a:gd name="connsiteY76" fmla="*/ 123825 h 1790961"/>
                      <a:gd name="connsiteX77" fmla="*/ 1047750 w 1123950"/>
                      <a:gd name="connsiteY77" fmla="*/ 85725 h 1790961"/>
                      <a:gd name="connsiteX78" fmla="*/ 1009650 w 1123950"/>
                      <a:gd name="connsiteY78" fmla="*/ 57150 h 1790961"/>
                      <a:gd name="connsiteX79" fmla="*/ 952500 w 1123950"/>
                      <a:gd name="connsiteY79" fmla="*/ 0 h 1790961"/>
                      <a:gd name="connsiteX80" fmla="*/ 800100 w 1123950"/>
                      <a:gd name="connsiteY80" fmla="*/ 28575 h 1790961"/>
                      <a:gd name="connsiteX81" fmla="*/ 752475 w 1123950"/>
                      <a:gd name="connsiteY81" fmla="*/ 47625 h 1790961"/>
                      <a:gd name="connsiteX82" fmla="*/ 676275 w 1123950"/>
                      <a:gd name="connsiteY82" fmla="*/ 66675 h 1790961"/>
                      <a:gd name="connsiteX83" fmla="*/ 571500 w 1123950"/>
                      <a:gd name="connsiteY83" fmla="*/ 133350 h 1790961"/>
                      <a:gd name="connsiteX84" fmla="*/ 542925 w 1123950"/>
                      <a:gd name="connsiteY84" fmla="*/ 152400 h 1790961"/>
                      <a:gd name="connsiteX85" fmla="*/ 495300 w 1123950"/>
                      <a:gd name="connsiteY85" fmla="*/ 133350 h 179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</a:cxnLst>
                    <a:rect l="l" t="t" r="r" b="b"/>
                    <a:pathLst>
                      <a:path w="1123950" h="1790961">
                        <a:moveTo>
                          <a:pt x="495300" y="133350"/>
                        </a:moveTo>
                        <a:lnTo>
                          <a:pt x="495300" y="133350"/>
                        </a:lnTo>
                        <a:lnTo>
                          <a:pt x="323850" y="209550"/>
                        </a:lnTo>
                        <a:cubicBezTo>
                          <a:pt x="314622" y="213505"/>
                          <a:pt x="303115" y="212803"/>
                          <a:pt x="295275" y="219075"/>
                        </a:cubicBezTo>
                        <a:cubicBezTo>
                          <a:pt x="286336" y="226226"/>
                          <a:pt x="282575" y="238125"/>
                          <a:pt x="276225" y="247650"/>
                        </a:cubicBezTo>
                        <a:cubicBezTo>
                          <a:pt x="266700" y="241300"/>
                          <a:pt x="255745" y="236695"/>
                          <a:pt x="247650" y="228600"/>
                        </a:cubicBezTo>
                        <a:cubicBezTo>
                          <a:pt x="239555" y="220505"/>
                          <a:pt x="237915" y="206679"/>
                          <a:pt x="228600" y="200025"/>
                        </a:cubicBezTo>
                        <a:cubicBezTo>
                          <a:pt x="214687" y="190087"/>
                          <a:pt x="196850" y="187325"/>
                          <a:pt x="180975" y="180975"/>
                        </a:cubicBezTo>
                        <a:cubicBezTo>
                          <a:pt x="168275" y="184150"/>
                          <a:pt x="155462" y="186904"/>
                          <a:pt x="142875" y="190500"/>
                        </a:cubicBezTo>
                        <a:cubicBezTo>
                          <a:pt x="133221" y="193258"/>
                          <a:pt x="124340" y="200025"/>
                          <a:pt x="114300" y="200025"/>
                        </a:cubicBezTo>
                        <a:cubicBezTo>
                          <a:pt x="102340" y="200025"/>
                          <a:pt x="61100" y="185467"/>
                          <a:pt x="47625" y="180975"/>
                        </a:cubicBezTo>
                        <a:cubicBezTo>
                          <a:pt x="38100" y="184150"/>
                          <a:pt x="23926" y="181723"/>
                          <a:pt x="19050" y="190500"/>
                        </a:cubicBezTo>
                        <a:cubicBezTo>
                          <a:pt x="6335" y="213387"/>
                          <a:pt x="0" y="266700"/>
                          <a:pt x="0" y="266700"/>
                        </a:cubicBezTo>
                        <a:cubicBezTo>
                          <a:pt x="2128" y="292236"/>
                          <a:pt x="-404" y="370668"/>
                          <a:pt x="19050" y="409575"/>
                        </a:cubicBezTo>
                        <a:cubicBezTo>
                          <a:pt x="31750" y="434975"/>
                          <a:pt x="41275" y="444500"/>
                          <a:pt x="66675" y="457200"/>
                        </a:cubicBezTo>
                        <a:cubicBezTo>
                          <a:pt x="75655" y="461690"/>
                          <a:pt x="86473" y="461849"/>
                          <a:pt x="95250" y="466725"/>
                        </a:cubicBezTo>
                        <a:cubicBezTo>
                          <a:pt x="115264" y="477844"/>
                          <a:pt x="136211" y="488636"/>
                          <a:pt x="152400" y="504825"/>
                        </a:cubicBezTo>
                        <a:cubicBezTo>
                          <a:pt x="161925" y="514350"/>
                          <a:pt x="172705" y="522767"/>
                          <a:pt x="180975" y="533400"/>
                        </a:cubicBezTo>
                        <a:cubicBezTo>
                          <a:pt x="195031" y="551472"/>
                          <a:pt x="205338" y="572234"/>
                          <a:pt x="219075" y="590550"/>
                        </a:cubicBezTo>
                        <a:lnTo>
                          <a:pt x="247650" y="628650"/>
                        </a:lnTo>
                        <a:cubicBezTo>
                          <a:pt x="275792" y="713075"/>
                          <a:pt x="246742" y="683582"/>
                          <a:pt x="352425" y="695325"/>
                        </a:cubicBezTo>
                        <a:cubicBezTo>
                          <a:pt x="367995" y="700515"/>
                          <a:pt x="399857" y="708351"/>
                          <a:pt x="409575" y="723900"/>
                        </a:cubicBezTo>
                        <a:cubicBezTo>
                          <a:pt x="420218" y="740928"/>
                          <a:pt x="428625" y="781050"/>
                          <a:pt x="428625" y="781050"/>
                        </a:cubicBezTo>
                        <a:cubicBezTo>
                          <a:pt x="425450" y="800100"/>
                          <a:pt x="426528" y="820373"/>
                          <a:pt x="419100" y="838200"/>
                        </a:cubicBezTo>
                        <a:cubicBezTo>
                          <a:pt x="410294" y="859334"/>
                          <a:pt x="391239" y="874872"/>
                          <a:pt x="381000" y="895350"/>
                        </a:cubicBezTo>
                        <a:cubicBezTo>
                          <a:pt x="374650" y="908050"/>
                          <a:pt x="370203" y="921896"/>
                          <a:pt x="361950" y="933450"/>
                        </a:cubicBezTo>
                        <a:cubicBezTo>
                          <a:pt x="354120" y="944411"/>
                          <a:pt x="341999" y="951677"/>
                          <a:pt x="333375" y="962025"/>
                        </a:cubicBezTo>
                        <a:cubicBezTo>
                          <a:pt x="326046" y="970819"/>
                          <a:pt x="320675" y="981075"/>
                          <a:pt x="314325" y="990600"/>
                        </a:cubicBezTo>
                        <a:cubicBezTo>
                          <a:pt x="311150" y="1003300"/>
                          <a:pt x="308562" y="1016161"/>
                          <a:pt x="304800" y="1028700"/>
                        </a:cubicBezTo>
                        <a:cubicBezTo>
                          <a:pt x="299030" y="1047934"/>
                          <a:pt x="285750" y="1085850"/>
                          <a:pt x="285750" y="1085850"/>
                        </a:cubicBezTo>
                        <a:cubicBezTo>
                          <a:pt x="282575" y="1123950"/>
                          <a:pt x="289084" y="1164145"/>
                          <a:pt x="276225" y="1200150"/>
                        </a:cubicBezTo>
                        <a:cubicBezTo>
                          <a:pt x="271449" y="1213522"/>
                          <a:pt x="248165" y="1209160"/>
                          <a:pt x="238125" y="1219200"/>
                        </a:cubicBezTo>
                        <a:cubicBezTo>
                          <a:pt x="228085" y="1229240"/>
                          <a:pt x="224348" y="1244117"/>
                          <a:pt x="219075" y="1257300"/>
                        </a:cubicBezTo>
                        <a:cubicBezTo>
                          <a:pt x="211617" y="1275944"/>
                          <a:pt x="206375" y="1295400"/>
                          <a:pt x="200025" y="1314450"/>
                        </a:cubicBezTo>
                        <a:lnTo>
                          <a:pt x="190500" y="1343025"/>
                        </a:lnTo>
                        <a:cubicBezTo>
                          <a:pt x="187325" y="1352550"/>
                          <a:pt x="189329" y="1366031"/>
                          <a:pt x="180975" y="1371600"/>
                        </a:cubicBezTo>
                        <a:lnTo>
                          <a:pt x="152400" y="1390650"/>
                        </a:lnTo>
                        <a:cubicBezTo>
                          <a:pt x="146050" y="1403350"/>
                          <a:pt x="140395" y="1416422"/>
                          <a:pt x="133350" y="1428750"/>
                        </a:cubicBezTo>
                        <a:cubicBezTo>
                          <a:pt x="109701" y="1470137"/>
                          <a:pt x="88827" y="1466741"/>
                          <a:pt x="133350" y="1533525"/>
                        </a:cubicBezTo>
                        <a:cubicBezTo>
                          <a:pt x="146050" y="1552575"/>
                          <a:pt x="171450" y="1558925"/>
                          <a:pt x="190500" y="1571625"/>
                        </a:cubicBezTo>
                        <a:lnTo>
                          <a:pt x="219075" y="1590675"/>
                        </a:lnTo>
                        <a:cubicBezTo>
                          <a:pt x="232294" y="1630332"/>
                          <a:pt x="232868" y="1616301"/>
                          <a:pt x="219075" y="1666875"/>
                        </a:cubicBezTo>
                        <a:cubicBezTo>
                          <a:pt x="213791" y="1686248"/>
                          <a:pt x="216733" y="1712886"/>
                          <a:pt x="200025" y="1724025"/>
                        </a:cubicBezTo>
                        <a:cubicBezTo>
                          <a:pt x="159636" y="1750951"/>
                          <a:pt x="181689" y="1737955"/>
                          <a:pt x="133350" y="1762125"/>
                        </a:cubicBezTo>
                        <a:cubicBezTo>
                          <a:pt x="142875" y="1768475"/>
                          <a:pt x="150700" y="1778930"/>
                          <a:pt x="161925" y="1781175"/>
                        </a:cubicBezTo>
                        <a:cubicBezTo>
                          <a:pt x="266562" y="1802102"/>
                          <a:pt x="498847" y="1783279"/>
                          <a:pt x="561975" y="1781175"/>
                        </a:cubicBezTo>
                        <a:cubicBezTo>
                          <a:pt x="630017" y="1735813"/>
                          <a:pt x="613572" y="1765287"/>
                          <a:pt x="628650" y="1704975"/>
                        </a:cubicBezTo>
                        <a:cubicBezTo>
                          <a:pt x="619125" y="1695450"/>
                          <a:pt x="611283" y="1683872"/>
                          <a:pt x="600075" y="1676400"/>
                        </a:cubicBezTo>
                        <a:cubicBezTo>
                          <a:pt x="591721" y="1670831"/>
                          <a:pt x="580728" y="1670830"/>
                          <a:pt x="571500" y="1666875"/>
                        </a:cubicBezTo>
                        <a:cubicBezTo>
                          <a:pt x="558449" y="1661282"/>
                          <a:pt x="546100" y="1654175"/>
                          <a:pt x="533400" y="1647825"/>
                        </a:cubicBezTo>
                        <a:cubicBezTo>
                          <a:pt x="527680" y="1624946"/>
                          <a:pt x="525381" y="1597595"/>
                          <a:pt x="504825" y="1581150"/>
                        </a:cubicBezTo>
                        <a:cubicBezTo>
                          <a:pt x="496985" y="1574878"/>
                          <a:pt x="485775" y="1574800"/>
                          <a:pt x="476250" y="1571625"/>
                        </a:cubicBezTo>
                        <a:cubicBezTo>
                          <a:pt x="479425" y="1558925"/>
                          <a:pt x="476518" y="1542782"/>
                          <a:pt x="485775" y="1533525"/>
                        </a:cubicBezTo>
                        <a:cubicBezTo>
                          <a:pt x="495032" y="1524268"/>
                          <a:pt x="511288" y="1527596"/>
                          <a:pt x="523875" y="1524000"/>
                        </a:cubicBezTo>
                        <a:cubicBezTo>
                          <a:pt x="533529" y="1521242"/>
                          <a:pt x="542925" y="1517650"/>
                          <a:pt x="552450" y="1514475"/>
                        </a:cubicBezTo>
                        <a:cubicBezTo>
                          <a:pt x="590550" y="1517650"/>
                          <a:pt x="628853" y="1518947"/>
                          <a:pt x="666750" y="1524000"/>
                        </a:cubicBezTo>
                        <a:cubicBezTo>
                          <a:pt x="676702" y="1525327"/>
                          <a:pt x="686097" y="1529570"/>
                          <a:pt x="695325" y="1533525"/>
                        </a:cubicBezTo>
                        <a:cubicBezTo>
                          <a:pt x="729162" y="1548027"/>
                          <a:pt x="733302" y="1552493"/>
                          <a:pt x="762000" y="1571625"/>
                        </a:cubicBezTo>
                        <a:cubicBezTo>
                          <a:pt x="787400" y="1568450"/>
                          <a:pt x="828922" y="1585957"/>
                          <a:pt x="838200" y="1562100"/>
                        </a:cubicBezTo>
                        <a:cubicBezTo>
                          <a:pt x="863616" y="1496744"/>
                          <a:pt x="839175" y="1431675"/>
                          <a:pt x="819150" y="1371600"/>
                        </a:cubicBezTo>
                        <a:cubicBezTo>
                          <a:pt x="824943" y="1299190"/>
                          <a:pt x="825541" y="1174585"/>
                          <a:pt x="847725" y="1085850"/>
                        </a:cubicBezTo>
                        <a:cubicBezTo>
                          <a:pt x="850160" y="1076110"/>
                          <a:pt x="854075" y="1066800"/>
                          <a:pt x="857250" y="1057275"/>
                        </a:cubicBezTo>
                        <a:cubicBezTo>
                          <a:pt x="869615" y="970721"/>
                          <a:pt x="859675" y="1011899"/>
                          <a:pt x="885825" y="933450"/>
                        </a:cubicBezTo>
                        <a:lnTo>
                          <a:pt x="895350" y="904875"/>
                        </a:lnTo>
                        <a:lnTo>
                          <a:pt x="904875" y="876300"/>
                        </a:lnTo>
                        <a:cubicBezTo>
                          <a:pt x="912239" y="780562"/>
                          <a:pt x="880796" y="764515"/>
                          <a:pt x="942975" y="733425"/>
                        </a:cubicBezTo>
                        <a:cubicBezTo>
                          <a:pt x="951955" y="728935"/>
                          <a:pt x="962025" y="727075"/>
                          <a:pt x="971550" y="723900"/>
                        </a:cubicBezTo>
                        <a:cubicBezTo>
                          <a:pt x="974725" y="711200"/>
                          <a:pt x="981075" y="698891"/>
                          <a:pt x="981075" y="685800"/>
                        </a:cubicBezTo>
                        <a:cubicBezTo>
                          <a:pt x="981075" y="647568"/>
                          <a:pt x="961317" y="608337"/>
                          <a:pt x="971550" y="571500"/>
                        </a:cubicBezTo>
                        <a:cubicBezTo>
                          <a:pt x="978761" y="545542"/>
                          <a:pt x="1014839" y="537452"/>
                          <a:pt x="1028700" y="514350"/>
                        </a:cubicBezTo>
                        <a:cubicBezTo>
                          <a:pt x="1038225" y="498475"/>
                          <a:pt x="1048996" y="483284"/>
                          <a:pt x="1057275" y="466725"/>
                        </a:cubicBezTo>
                        <a:cubicBezTo>
                          <a:pt x="1061765" y="457745"/>
                          <a:pt x="1061924" y="446927"/>
                          <a:pt x="1066800" y="438150"/>
                        </a:cubicBezTo>
                        <a:cubicBezTo>
                          <a:pt x="1077919" y="418136"/>
                          <a:pt x="1104900" y="381000"/>
                          <a:pt x="1104900" y="381000"/>
                        </a:cubicBezTo>
                        <a:cubicBezTo>
                          <a:pt x="1108574" y="366306"/>
                          <a:pt x="1123950" y="307367"/>
                          <a:pt x="1123950" y="295275"/>
                        </a:cubicBezTo>
                        <a:cubicBezTo>
                          <a:pt x="1123950" y="260488"/>
                          <a:pt x="1114932" y="216086"/>
                          <a:pt x="1104900" y="180975"/>
                        </a:cubicBezTo>
                        <a:cubicBezTo>
                          <a:pt x="1102142" y="171321"/>
                          <a:pt x="1099865" y="161380"/>
                          <a:pt x="1095375" y="152400"/>
                        </a:cubicBezTo>
                        <a:cubicBezTo>
                          <a:pt x="1090255" y="142161"/>
                          <a:pt x="1082979" y="133140"/>
                          <a:pt x="1076325" y="123825"/>
                        </a:cubicBezTo>
                        <a:cubicBezTo>
                          <a:pt x="1067098" y="110907"/>
                          <a:pt x="1058975" y="96950"/>
                          <a:pt x="1047750" y="85725"/>
                        </a:cubicBezTo>
                        <a:cubicBezTo>
                          <a:pt x="1036525" y="74500"/>
                          <a:pt x="1020875" y="68375"/>
                          <a:pt x="1009650" y="57150"/>
                        </a:cubicBezTo>
                        <a:cubicBezTo>
                          <a:pt x="938763" y="-13737"/>
                          <a:pt x="1019843" y="44895"/>
                          <a:pt x="952500" y="0"/>
                        </a:cubicBezTo>
                        <a:cubicBezTo>
                          <a:pt x="936778" y="2620"/>
                          <a:pt x="837886" y="15980"/>
                          <a:pt x="800100" y="28575"/>
                        </a:cubicBezTo>
                        <a:cubicBezTo>
                          <a:pt x="783880" y="33982"/>
                          <a:pt x="768817" y="42597"/>
                          <a:pt x="752475" y="47625"/>
                        </a:cubicBezTo>
                        <a:cubicBezTo>
                          <a:pt x="727451" y="55325"/>
                          <a:pt x="676275" y="66675"/>
                          <a:pt x="676275" y="66675"/>
                        </a:cubicBezTo>
                        <a:cubicBezTo>
                          <a:pt x="595676" y="131154"/>
                          <a:pt x="663955" y="81986"/>
                          <a:pt x="571500" y="133350"/>
                        </a:cubicBezTo>
                        <a:cubicBezTo>
                          <a:pt x="561493" y="138909"/>
                          <a:pt x="553447" y="147891"/>
                          <a:pt x="542925" y="152400"/>
                        </a:cubicBezTo>
                        <a:cubicBezTo>
                          <a:pt x="511716" y="165775"/>
                          <a:pt x="490883" y="161925"/>
                          <a:pt x="495300" y="133350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8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sp>
                <p:nvSpPr>
                  <p:cNvPr id="58" name="Freihandform 57"/>
                  <p:cNvSpPr/>
                  <p:nvPr/>
                </p:nvSpPr>
                <p:spPr bwMode="auto">
                  <a:xfrm>
                    <a:off x="4016157" y="5826277"/>
                    <a:ext cx="361950" cy="523875"/>
                  </a:xfrm>
                  <a:custGeom>
                    <a:avLst/>
                    <a:gdLst>
                      <a:gd name="connsiteX0" fmla="*/ 361950 w 361950"/>
                      <a:gd name="connsiteY0" fmla="*/ 257175 h 523875"/>
                      <a:gd name="connsiteX1" fmla="*/ 361950 w 361950"/>
                      <a:gd name="connsiteY1" fmla="*/ 257175 h 523875"/>
                      <a:gd name="connsiteX2" fmla="*/ 295275 w 361950"/>
                      <a:gd name="connsiteY2" fmla="*/ 200025 h 523875"/>
                      <a:gd name="connsiteX3" fmla="*/ 266700 w 361950"/>
                      <a:gd name="connsiteY3" fmla="*/ 171450 h 523875"/>
                      <a:gd name="connsiteX4" fmla="*/ 238125 w 361950"/>
                      <a:gd name="connsiteY4" fmla="*/ 161925 h 523875"/>
                      <a:gd name="connsiteX5" fmla="*/ 209550 w 361950"/>
                      <a:gd name="connsiteY5" fmla="*/ 133350 h 523875"/>
                      <a:gd name="connsiteX6" fmla="*/ 180975 w 361950"/>
                      <a:gd name="connsiteY6" fmla="*/ 114300 h 523875"/>
                      <a:gd name="connsiteX7" fmla="*/ 123825 w 361950"/>
                      <a:gd name="connsiteY7" fmla="*/ 57150 h 523875"/>
                      <a:gd name="connsiteX8" fmla="*/ 114300 w 361950"/>
                      <a:gd name="connsiteY8" fmla="*/ 28575 h 523875"/>
                      <a:gd name="connsiteX9" fmla="*/ 57150 w 361950"/>
                      <a:gd name="connsiteY9" fmla="*/ 0 h 523875"/>
                      <a:gd name="connsiteX10" fmla="*/ 28575 w 361950"/>
                      <a:gd name="connsiteY10" fmla="*/ 9525 h 523875"/>
                      <a:gd name="connsiteX11" fmla="*/ 19050 w 361950"/>
                      <a:gd name="connsiteY11" fmla="*/ 85725 h 523875"/>
                      <a:gd name="connsiteX12" fmla="*/ 66675 w 361950"/>
                      <a:gd name="connsiteY12" fmla="*/ 142875 h 523875"/>
                      <a:gd name="connsiteX13" fmla="*/ 95250 w 361950"/>
                      <a:gd name="connsiteY13" fmla="*/ 161925 h 523875"/>
                      <a:gd name="connsiteX14" fmla="*/ 114300 w 361950"/>
                      <a:gd name="connsiteY14" fmla="*/ 190500 h 523875"/>
                      <a:gd name="connsiteX15" fmla="*/ 123825 w 361950"/>
                      <a:gd name="connsiteY15" fmla="*/ 219075 h 523875"/>
                      <a:gd name="connsiteX16" fmla="*/ 152400 w 361950"/>
                      <a:gd name="connsiteY16" fmla="*/ 247650 h 523875"/>
                      <a:gd name="connsiteX17" fmla="*/ 171450 w 361950"/>
                      <a:gd name="connsiteY17" fmla="*/ 276225 h 523875"/>
                      <a:gd name="connsiteX18" fmla="*/ 161925 w 361950"/>
                      <a:gd name="connsiteY18" fmla="*/ 333375 h 523875"/>
                      <a:gd name="connsiteX19" fmla="*/ 76200 w 361950"/>
                      <a:gd name="connsiteY19" fmla="*/ 333375 h 523875"/>
                      <a:gd name="connsiteX20" fmla="*/ 0 w 361950"/>
                      <a:gd name="connsiteY20" fmla="*/ 323850 h 523875"/>
                      <a:gd name="connsiteX21" fmla="*/ 9525 w 361950"/>
                      <a:gd name="connsiteY21" fmla="*/ 447675 h 523875"/>
                      <a:gd name="connsiteX22" fmla="*/ 19050 w 361950"/>
                      <a:gd name="connsiteY22" fmla="*/ 476250 h 523875"/>
                      <a:gd name="connsiteX23" fmla="*/ 76200 w 361950"/>
                      <a:gd name="connsiteY23" fmla="*/ 504825 h 523875"/>
                      <a:gd name="connsiteX24" fmla="*/ 104775 w 361950"/>
                      <a:gd name="connsiteY24" fmla="*/ 523875 h 523875"/>
                      <a:gd name="connsiteX25" fmla="*/ 133350 w 361950"/>
                      <a:gd name="connsiteY25" fmla="*/ 514350 h 523875"/>
                      <a:gd name="connsiteX26" fmla="*/ 190500 w 361950"/>
                      <a:gd name="connsiteY26" fmla="*/ 457200 h 523875"/>
                      <a:gd name="connsiteX27" fmla="*/ 219075 w 361950"/>
                      <a:gd name="connsiteY27" fmla="*/ 371475 h 523875"/>
                      <a:gd name="connsiteX28" fmla="*/ 228600 w 361950"/>
                      <a:gd name="connsiteY28" fmla="*/ 342900 h 523875"/>
                      <a:gd name="connsiteX29" fmla="*/ 285750 w 361950"/>
                      <a:gd name="connsiteY29" fmla="*/ 323850 h 523875"/>
                      <a:gd name="connsiteX30" fmla="*/ 314325 w 361950"/>
                      <a:gd name="connsiteY30" fmla="*/ 295275 h 523875"/>
                      <a:gd name="connsiteX31" fmla="*/ 323850 w 361950"/>
                      <a:gd name="connsiteY31" fmla="*/ 219075 h 523875"/>
                      <a:gd name="connsiteX32" fmla="*/ 361950 w 361950"/>
                      <a:gd name="connsiteY32" fmla="*/ 257175 h 52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61950" h="523875">
                        <a:moveTo>
                          <a:pt x="361950" y="257175"/>
                        </a:moveTo>
                        <a:lnTo>
                          <a:pt x="361950" y="257175"/>
                        </a:lnTo>
                        <a:cubicBezTo>
                          <a:pt x="339725" y="238125"/>
                          <a:pt x="317033" y="219607"/>
                          <a:pt x="295275" y="200025"/>
                        </a:cubicBezTo>
                        <a:cubicBezTo>
                          <a:pt x="285263" y="191014"/>
                          <a:pt x="277908" y="178922"/>
                          <a:pt x="266700" y="171450"/>
                        </a:cubicBezTo>
                        <a:cubicBezTo>
                          <a:pt x="258346" y="165881"/>
                          <a:pt x="247650" y="165100"/>
                          <a:pt x="238125" y="161925"/>
                        </a:cubicBezTo>
                        <a:cubicBezTo>
                          <a:pt x="228600" y="152400"/>
                          <a:pt x="219898" y="141974"/>
                          <a:pt x="209550" y="133350"/>
                        </a:cubicBezTo>
                        <a:cubicBezTo>
                          <a:pt x="200756" y="126021"/>
                          <a:pt x="189531" y="121905"/>
                          <a:pt x="180975" y="114300"/>
                        </a:cubicBezTo>
                        <a:cubicBezTo>
                          <a:pt x="160839" y="96402"/>
                          <a:pt x="123825" y="57150"/>
                          <a:pt x="123825" y="57150"/>
                        </a:cubicBezTo>
                        <a:cubicBezTo>
                          <a:pt x="120650" y="47625"/>
                          <a:pt x="120572" y="36415"/>
                          <a:pt x="114300" y="28575"/>
                        </a:cubicBezTo>
                        <a:cubicBezTo>
                          <a:pt x="100871" y="11789"/>
                          <a:pt x="75974" y="6275"/>
                          <a:pt x="57150" y="0"/>
                        </a:cubicBezTo>
                        <a:cubicBezTo>
                          <a:pt x="47625" y="3175"/>
                          <a:pt x="36415" y="3253"/>
                          <a:pt x="28575" y="9525"/>
                        </a:cubicBezTo>
                        <a:cubicBezTo>
                          <a:pt x="487" y="31996"/>
                          <a:pt x="7362" y="54557"/>
                          <a:pt x="19050" y="85725"/>
                        </a:cubicBezTo>
                        <a:cubicBezTo>
                          <a:pt x="25861" y="103889"/>
                          <a:pt x="53199" y="131645"/>
                          <a:pt x="66675" y="142875"/>
                        </a:cubicBezTo>
                        <a:cubicBezTo>
                          <a:pt x="75469" y="150204"/>
                          <a:pt x="85725" y="155575"/>
                          <a:pt x="95250" y="161925"/>
                        </a:cubicBezTo>
                        <a:cubicBezTo>
                          <a:pt x="101600" y="171450"/>
                          <a:pt x="109180" y="180261"/>
                          <a:pt x="114300" y="190500"/>
                        </a:cubicBezTo>
                        <a:cubicBezTo>
                          <a:pt x="118790" y="199480"/>
                          <a:pt x="118256" y="210721"/>
                          <a:pt x="123825" y="219075"/>
                        </a:cubicBezTo>
                        <a:cubicBezTo>
                          <a:pt x="131297" y="230283"/>
                          <a:pt x="143776" y="237302"/>
                          <a:pt x="152400" y="247650"/>
                        </a:cubicBezTo>
                        <a:cubicBezTo>
                          <a:pt x="159729" y="256444"/>
                          <a:pt x="165100" y="266700"/>
                          <a:pt x="171450" y="276225"/>
                        </a:cubicBezTo>
                        <a:cubicBezTo>
                          <a:pt x="168275" y="295275"/>
                          <a:pt x="171507" y="316607"/>
                          <a:pt x="161925" y="333375"/>
                        </a:cubicBezTo>
                        <a:cubicBezTo>
                          <a:pt x="149691" y="354784"/>
                          <a:pt x="76578" y="333438"/>
                          <a:pt x="76200" y="333375"/>
                        </a:cubicBezTo>
                        <a:cubicBezTo>
                          <a:pt x="9525" y="288925"/>
                          <a:pt x="31750" y="276225"/>
                          <a:pt x="0" y="323850"/>
                        </a:cubicBezTo>
                        <a:cubicBezTo>
                          <a:pt x="3175" y="365125"/>
                          <a:pt x="4390" y="406598"/>
                          <a:pt x="9525" y="447675"/>
                        </a:cubicBezTo>
                        <a:cubicBezTo>
                          <a:pt x="10770" y="457638"/>
                          <a:pt x="12778" y="468410"/>
                          <a:pt x="19050" y="476250"/>
                        </a:cubicBezTo>
                        <a:cubicBezTo>
                          <a:pt x="37248" y="498998"/>
                          <a:pt x="53193" y="493321"/>
                          <a:pt x="76200" y="504825"/>
                        </a:cubicBezTo>
                        <a:cubicBezTo>
                          <a:pt x="86439" y="509945"/>
                          <a:pt x="95250" y="517525"/>
                          <a:pt x="104775" y="523875"/>
                        </a:cubicBezTo>
                        <a:cubicBezTo>
                          <a:pt x="114300" y="520700"/>
                          <a:pt x="125425" y="520514"/>
                          <a:pt x="133350" y="514350"/>
                        </a:cubicBezTo>
                        <a:cubicBezTo>
                          <a:pt x="154616" y="497810"/>
                          <a:pt x="190500" y="457200"/>
                          <a:pt x="190500" y="457200"/>
                        </a:cubicBezTo>
                        <a:lnTo>
                          <a:pt x="219075" y="371475"/>
                        </a:lnTo>
                        <a:cubicBezTo>
                          <a:pt x="222250" y="361950"/>
                          <a:pt x="219075" y="346075"/>
                          <a:pt x="228600" y="342900"/>
                        </a:cubicBezTo>
                        <a:lnTo>
                          <a:pt x="285750" y="323850"/>
                        </a:lnTo>
                        <a:cubicBezTo>
                          <a:pt x="295275" y="314325"/>
                          <a:pt x="307642" y="306971"/>
                          <a:pt x="314325" y="295275"/>
                        </a:cubicBezTo>
                        <a:cubicBezTo>
                          <a:pt x="326930" y="273216"/>
                          <a:pt x="323850" y="242751"/>
                          <a:pt x="323850" y="219075"/>
                        </a:cubicBezTo>
                        <a:lnTo>
                          <a:pt x="361950" y="2571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8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sp>
                <p:nvSpPr>
                  <p:cNvPr id="69" name="Textfeld 68"/>
                  <p:cNvSpPr txBox="1"/>
                  <p:nvPr/>
                </p:nvSpPr>
                <p:spPr>
                  <a:xfrm>
                    <a:off x="6599677" y="2818241"/>
                    <a:ext cx="238484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 smtClean="0">
                        <a:solidFill>
                          <a:srgbClr val="FF0000"/>
                        </a:solidFill>
                      </a:rPr>
                      <a:t>Untere Havel &amp; </a:t>
                    </a:r>
                    <a:r>
                      <a:rPr lang="de-DE" sz="1200" dirty="0" err="1" smtClean="0">
                        <a:solidFill>
                          <a:srgbClr val="FF0000"/>
                        </a:solidFill>
                      </a:rPr>
                      <a:t>Schollener</a:t>
                    </a:r>
                    <a:r>
                      <a:rPr lang="de-DE" sz="1200" dirty="0" smtClean="0">
                        <a:solidFill>
                          <a:srgbClr val="FF0000"/>
                        </a:solidFill>
                      </a:rPr>
                      <a:t> See</a:t>
                    </a:r>
                    <a:endParaRPr lang="de-DE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3" name="Textfeld 102"/>
                  <p:cNvSpPr txBox="1"/>
                  <p:nvPr/>
                </p:nvSpPr>
                <p:spPr>
                  <a:xfrm>
                    <a:off x="6180010" y="4665631"/>
                    <a:ext cx="122563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 err="1" smtClean="0">
                        <a:solidFill>
                          <a:srgbClr val="FF0000"/>
                        </a:solidFill>
                      </a:rPr>
                      <a:t>Klietzer</a:t>
                    </a:r>
                    <a:r>
                      <a:rPr lang="de-DE" sz="1200" dirty="0" smtClean="0">
                        <a:solidFill>
                          <a:srgbClr val="FF0000"/>
                        </a:solidFill>
                      </a:rPr>
                      <a:t> Heide</a:t>
                    </a:r>
                    <a:endParaRPr lang="de-DE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Textfeld 104"/>
                  <p:cNvSpPr txBox="1"/>
                  <p:nvPr/>
                </p:nvSpPr>
                <p:spPr>
                  <a:xfrm>
                    <a:off x="3754458" y="6400383"/>
                    <a:ext cx="149188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 err="1" smtClean="0">
                        <a:solidFill>
                          <a:srgbClr val="FF0000"/>
                        </a:solidFill>
                      </a:rPr>
                      <a:t>Mahlpfuhler</a:t>
                    </a:r>
                    <a:r>
                      <a:rPr lang="de-DE" sz="1200" dirty="0" smtClean="0">
                        <a:solidFill>
                          <a:srgbClr val="FF0000"/>
                        </a:solidFill>
                      </a:rPr>
                      <a:t> Fenn</a:t>
                    </a:r>
                    <a:endParaRPr lang="de-DE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6" name="Textfeld 105"/>
                  <p:cNvSpPr txBox="1"/>
                  <p:nvPr/>
                </p:nvSpPr>
                <p:spPr>
                  <a:xfrm>
                    <a:off x="1743919" y="6094777"/>
                    <a:ext cx="151147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 err="1" smtClean="0">
                        <a:solidFill>
                          <a:srgbClr val="FF0000"/>
                        </a:solidFill>
                      </a:rPr>
                      <a:t>Colbitz-Letzlinger</a:t>
                    </a:r>
                    <a:r>
                      <a:rPr lang="de-DE" sz="1200" dirty="0" smtClean="0">
                        <a:solidFill>
                          <a:srgbClr val="FF0000"/>
                        </a:solidFill>
                      </a:rPr>
                      <a:t> Heide</a:t>
                    </a:r>
                    <a:endParaRPr lang="de-DE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7" name="Textfeld 106"/>
                  <p:cNvSpPr txBox="1"/>
                  <p:nvPr/>
                </p:nvSpPr>
                <p:spPr>
                  <a:xfrm>
                    <a:off x="2091402" y="4299091"/>
                    <a:ext cx="157059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 smtClean="0">
                        <a:solidFill>
                          <a:srgbClr val="FF0000"/>
                        </a:solidFill>
                      </a:rPr>
                      <a:t>Milde-Niederung/Altmark</a:t>
                    </a:r>
                    <a:endParaRPr lang="de-DE" sz="12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5" name="Freihandform 54"/>
                  <p:cNvSpPr/>
                  <p:nvPr/>
                </p:nvSpPr>
                <p:spPr bwMode="auto">
                  <a:xfrm>
                    <a:off x="2788656" y="3939530"/>
                    <a:ext cx="487952" cy="561975"/>
                  </a:xfrm>
                  <a:custGeom>
                    <a:avLst/>
                    <a:gdLst>
                      <a:gd name="connsiteX0" fmla="*/ 314325 w 487952"/>
                      <a:gd name="connsiteY0" fmla="*/ 0 h 561975"/>
                      <a:gd name="connsiteX1" fmla="*/ 314325 w 487952"/>
                      <a:gd name="connsiteY1" fmla="*/ 0 h 561975"/>
                      <a:gd name="connsiteX2" fmla="*/ 247650 w 487952"/>
                      <a:gd name="connsiteY2" fmla="*/ 47625 h 561975"/>
                      <a:gd name="connsiteX3" fmla="*/ 219075 w 487952"/>
                      <a:gd name="connsiteY3" fmla="*/ 57150 h 561975"/>
                      <a:gd name="connsiteX4" fmla="*/ 161925 w 487952"/>
                      <a:gd name="connsiteY4" fmla="*/ 123825 h 561975"/>
                      <a:gd name="connsiteX5" fmla="*/ 76200 w 487952"/>
                      <a:gd name="connsiteY5" fmla="*/ 190500 h 561975"/>
                      <a:gd name="connsiteX6" fmla="*/ 38100 w 487952"/>
                      <a:gd name="connsiteY6" fmla="*/ 200025 h 561975"/>
                      <a:gd name="connsiteX7" fmla="*/ 66675 w 487952"/>
                      <a:gd name="connsiteY7" fmla="*/ 352425 h 561975"/>
                      <a:gd name="connsiteX8" fmla="*/ 95250 w 487952"/>
                      <a:gd name="connsiteY8" fmla="*/ 361950 h 561975"/>
                      <a:gd name="connsiteX9" fmla="*/ 85725 w 487952"/>
                      <a:gd name="connsiteY9" fmla="*/ 390525 h 561975"/>
                      <a:gd name="connsiteX10" fmla="*/ 47625 w 487952"/>
                      <a:gd name="connsiteY10" fmla="*/ 419100 h 561975"/>
                      <a:gd name="connsiteX11" fmla="*/ 19050 w 487952"/>
                      <a:gd name="connsiteY11" fmla="*/ 447675 h 561975"/>
                      <a:gd name="connsiteX12" fmla="*/ 9525 w 487952"/>
                      <a:gd name="connsiteY12" fmla="*/ 495300 h 561975"/>
                      <a:gd name="connsiteX13" fmla="*/ 0 w 487952"/>
                      <a:gd name="connsiteY13" fmla="*/ 523875 h 561975"/>
                      <a:gd name="connsiteX14" fmla="*/ 9525 w 487952"/>
                      <a:gd name="connsiteY14" fmla="*/ 561975 h 561975"/>
                      <a:gd name="connsiteX15" fmla="*/ 76200 w 487952"/>
                      <a:gd name="connsiteY15" fmla="*/ 514350 h 561975"/>
                      <a:gd name="connsiteX16" fmla="*/ 114300 w 487952"/>
                      <a:gd name="connsiteY16" fmla="*/ 495300 h 561975"/>
                      <a:gd name="connsiteX17" fmla="*/ 171450 w 487952"/>
                      <a:gd name="connsiteY17" fmla="*/ 457200 h 561975"/>
                      <a:gd name="connsiteX18" fmla="*/ 190500 w 487952"/>
                      <a:gd name="connsiteY18" fmla="*/ 400050 h 561975"/>
                      <a:gd name="connsiteX19" fmla="*/ 219075 w 487952"/>
                      <a:gd name="connsiteY19" fmla="*/ 361950 h 561975"/>
                      <a:gd name="connsiteX20" fmla="*/ 276225 w 487952"/>
                      <a:gd name="connsiteY20" fmla="*/ 323850 h 561975"/>
                      <a:gd name="connsiteX21" fmla="*/ 352425 w 487952"/>
                      <a:gd name="connsiteY21" fmla="*/ 285750 h 561975"/>
                      <a:gd name="connsiteX22" fmla="*/ 438150 w 487952"/>
                      <a:gd name="connsiteY22" fmla="*/ 257175 h 561975"/>
                      <a:gd name="connsiteX23" fmla="*/ 466725 w 487952"/>
                      <a:gd name="connsiteY23" fmla="*/ 247650 h 561975"/>
                      <a:gd name="connsiteX24" fmla="*/ 466725 w 487952"/>
                      <a:gd name="connsiteY24" fmla="*/ 142875 h 561975"/>
                      <a:gd name="connsiteX25" fmla="*/ 438150 w 487952"/>
                      <a:gd name="connsiteY25" fmla="*/ 85725 h 561975"/>
                      <a:gd name="connsiteX26" fmla="*/ 409575 w 487952"/>
                      <a:gd name="connsiteY26" fmla="*/ 76200 h 561975"/>
                      <a:gd name="connsiteX27" fmla="*/ 323850 w 487952"/>
                      <a:gd name="connsiteY27" fmla="*/ 28575 h 561975"/>
                      <a:gd name="connsiteX28" fmla="*/ 314325 w 487952"/>
                      <a:gd name="connsiteY28" fmla="*/ 0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87952" h="561975">
                        <a:moveTo>
                          <a:pt x="314325" y="0"/>
                        </a:moveTo>
                        <a:lnTo>
                          <a:pt x="314325" y="0"/>
                        </a:lnTo>
                        <a:cubicBezTo>
                          <a:pt x="292100" y="15875"/>
                          <a:pt x="271070" y="33573"/>
                          <a:pt x="247650" y="47625"/>
                        </a:cubicBezTo>
                        <a:cubicBezTo>
                          <a:pt x="239041" y="52791"/>
                          <a:pt x="227245" y="51314"/>
                          <a:pt x="219075" y="57150"/>
                        </a:cubicBezTo>
                        <a:cubicBezTo>
                          <a:pt x="171939" y="90819"/>
                          <a:pt x="191538" y="88290"/>
                          <a:pt x="161925" y="123825"/>
                        </a:cubicBezTo>
                        <a:cubicBezTo>
                          <a:pt x="144224" y="145066"/>
                          <a:pt x="98559" y="184910"/>
                          <a:pt x="76200" y="190500"/>
                        </a:cubicBezTo>
                        <a:lnTo>
                          <a:pt x="38100" y="200025"/>
                        </a:lnTo>
                        <a:cubicBezTo>
                          <a:pt x="39786" y="221941"/>
                          <a:pt x="27073" y="320743"/>
                          <a:pt x="66675" y="352425"/>
                        </a:cubicBezTo>
                        <a:cubicBezTo>
                          <a:pt x="74515" y="358697"/>
                          <a:pt x="85725" y="358775"/>
                          <a:pt x="95250" y="361950"/>
                        </a:cubicBezTo>
                        <a:cubicBezTo>
                          <a:pt x="92075" y="371475"/>
                          <a:pt x="92153" y="382812"/>
                          <a:pt x="85725" y="390525"/>
                        </a:cubicBezTo>
                        <a:cubicBezTo>
                          <a:pt x="75562" y="402721"/>
                          <a:pt x="59678" y="408769"/>
                          <a:pt x="47625" y="419100"/>
                        </a:cubicBezTo>
                        <a:cubicBezTo>
                          <a:pt x="37398" y="427866"/>
                          <a:pt x="28575" y="438150"/>
                          <a:pt x="19050" y="447675"/>
                        </a:cubicBezTo>
                        <a:cubicBezTo>
                          <a:pt x="15875" y="463550"/>
                          <a:pt x="13452" y="479594"/>
                          <a:pt x="9525" y="495300"/>
                        </a:cubicBezTo>
                        <a:cubicBezTo>
                          <a:pt x="7090" y="505040"/>
                          <a:pt x="0" y="513835"/>
                          <a:pt x="0" y="523875"/>
                        </a:cubicBezTo>
                        <a:cubicBezTo>
                          <a:pt x="0" y="536966"/>
                          <a:pt x="6350" y="549275"/>
                          <a:pt x="9525" y="561975"/>
                        </a:cubicBezTo>
                        <a:cubicBezTo>
                          <a:pt x="113945" y="509765"/>
                          <a:pt x="-13902" y="578709"/>
                          <a:pt x="76200" y="514350"/>
                        </a:cubicBezTo>
                        <a:cubicBezTo>
                          <a:pt x="87754" y="506097"/>
                          <a:pt x="102746" y="503553"/>
                          <a:pt x="114300" y="495300"/>
                        </a:cubicBezTo>
                        <a:cubicBezTo>
                          <a:pt x="176730" y="450707"/>
                          <a:pt x="110153" y="477632"/>
                          <a:pt x="171450" y="457200"/>
                        </a:cubicBezTo>
                        <a:cubicBezTo>
                          <a:pt x="177800" y="438150"/>
                          <a:pt x="178452" y="416114"/>
                          <a:pt x="190500" y="400050"/>
                        </a:cubicBezTo>
                        <a:cubicBezTo>
                          <a:pt x="200025" y="387350"/>
                          <a:pt x="207210" y="372497"/>
                          <a:pt x="219075" y="361950"/>
                        </a:cubicBezTo>
                        <a:cubicBezTo>
                          <a:pt x="236187" y="346739"/>
                          <a:pt x="257175" y="336550"/>
                          <a:pt x="276225" y="323850"/>
                        </a:cubicBezTo>
                        <a:cubicBezTo>
                          <a:pt x="314346" y="298436"/>
                          <a:pt x="301162" y="304391"/>
                          <a:pt x="352425" y="285750"/>
                        </a:cubicBezTo>
                        <a:lnTo>
                          <a:pt x="438150" y="257175"/>
                        </a:lnTo>
                        <a:lnTo>
                          <a:pt x="466725" y="247650"/>
                        </a:lnTo>
                        <a:cubicBezTo>
                          <a:pt x="499682" y="198214"/>
                          <a:pt x="489960" y="228069"/>
                          <a:pt x="466725" y="142875"/>
                        </a:cubicBezTo>
                        <a:cubicBezTo>
                          <a:pt x="461910" y="125218"/>
                          <a:pt x="453272" y="97823"/>
                          <a:pt x="438150" y="85725"/>
                        </a:cubicBezTo>
                        <a:cubicBezTo>
                          <a:pt x="430310" y="79453"/>
                          <a:pt x="418352" y="81076"/>
                          <a:pt x="409575" y="76200"/>
                        </a:cubicBezTo>
                        <a:cubicBezTo>
                          <a:pt x="379370" y="59419"/>
                          <a:pt x="358666" y="33549"/>
                          <a:pt x="323850" y="28575"/>
                        </a:cubicBezTo>
                        <a:cubicBezTo>
                          <a:pt x="311278" y="26779"/>
                          <a:pt x="315912" y="4762"/>
                          <a:pt x="314325" y="0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8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</p:grpSp>
            <p:sp>
              <p:nvSpPr>
                <p:cNvPr id="117" name="Freihandform 116"/>
                <p:cNvSpPr/>
                <p:nvPr/>
              </p:nvSpPr>
              <p:spPr bwMode="auto">
                <a:xfrm>
                  <a:off x="383775" y="3298800"/>
                  <a:ext cx="380560" cy="480797"/>
                </a:xfrm>
                <a:custGeom>
                  <a:avLst/>
                  <a:gdLst>
                    <a:gd name="connsiteX0" fmla="*/ 361950 w 361950"/>
                    <a:gd name="connsiteY0" fmla="*/ 257175 h 523875"/>
                    <a:gd name="connsiteX1" fmla="*/ 361950 w 361950"/>
                    <a:gd name="connsiteY1" fmla="*/ 257175 h 523875"/>
                    <a:gd name="connsiteX2" fmla="*/ 295275 w 361950"/>
                    <a:gd name="connsiteY2" fmla="*/ 200025 h 523875"/>
                    <a:gd name="connsiteX3" fmla="*/ 266700 w 361950"/>
                    <a:gd name="connsiteY3" fmla="*/ 171450 h 523875"/>
                    <a:gd name="connsiteX4" fmla="*/ 238125 w 361950"/>
                    <a:gd name="connsiteY4" fmla="*/ 161925 h 523875"/>
                    <a:gd name="connsiteX5" fmla="*/ 209550 w 361950"/>
                    <a:gd name="connsiteY5" fmla="*/ 133350 h 523875"/>
                    <a:gd name="connsiteX6" fmla="*/ 180975 w 361950"/>
                    <a:gd name="connsiteY6" fmla="*/ 114300 h 523875"/>
                    <a:gd name="connsiteX7" fmla="*/ 123825 w 361950"/>
                    <a:gd name="connsiteY7" fmla="*/ 57150 h 523875"/>
                    <a:gd name="connsiteX8" fmla="*/ 114300 w 361950"/>
                    <a:gd name="connsiteY8" fmla="*/ 28575 h 523875"/>
                    <a:gd name="connsiteX9" fmla="*/ 57150 w 361950"/>
                    <a:gd name="connsiteY9" fmla="*/ 0 h 523875"/>
                    <a:gd name="connsiteX10" fmla="*/ 28575 w 361950"/>
                    <a:gd name="connsiteY10" fmla="*/ 9525 h 523875"/>
                    <a:gd name="connsiteX11" fmla="*/ 19050 w 361950"/>
                    <a:gd name="connsiteY11" fmla="*/ 85725 h 523875"/>
                    <a:gd name="connsiteX12" fmla="*/ 66675 w 361950"/>
                    <a:gd name="connsiteY12" fmla="*/ 142875 h 523875"/>
                    <a:gd name="connsiteX13" fmla="*/ 95250 w 361950"/>
                    <a:gd name="connsiteY13" fmla="*/ 161925 h 523875"/>
                    <a:gd name="connsiteX14" fmla="*/ 114300 w 361950"/>
                    <a:gd name="connsiteY14" fmla="*/ 190500 h 523875"/>
                    <a:gd name="connsiteX15" fmla="*/ 123825 w 361950"/>
                    <a:gd name="connsiteY15" fmla="*/ 219075 h 523875"/>
                    <a:gd name="connsiteX16" fmla="*/ 152400 w 361950"/>
                    <a:gd name="connsiteY16" fmla="*/ 247650 h 523875"/>
                    <a:gd name="connsiteX17" fmla="*/ 171450 w 361950"/>
                    <a:gd name="connsiteY17" fmla="*/ 276225 h 523875"/>
                    <a:gd name="connsiteX18" fmla="*/ 161925 w 361950"/>
                    <a:gd name="connsiteY18" fmla="*/ 333375 h 523875"/>
                    <a:gd name="connsiteX19" fmla="*/ 76200 w 361950"/>
                    <a:gd name="connsiteY19" fmla="*/ 333375 h 523875"/>
                    <a:gd name="connsiteX20" fmla="*/ 0 w 361950"/>
                    <a:gd name="connsiteY20" fmla="*/ 323850 h 523875"/>
                    <a:gd name="connsiteX21" fmla="*/ 9525 w 361950"/>
                    <a:gd name="connsiteY21" fmla="*/ 447675 h 523875"/>
                    <a:gd name="connsiteX22" fmla="*/ 19050 w 361950"/>
                    <a:gd name="connsiteY22" fmla="*/ 476250 h 523875"/>
                    <a:gd name="connsiteX23" fmla="*/ 76200 w 361950"/>
                    <a:gd name="connsiteY23" fmla="*/ 504825 h 523875"/>
                    <a:gd name="connsiteX24" fmla="*/ 104775 w 361950"/>
                    <a:gd name="connsiteY24" fmla="*/ 523875 h 523875"/>
                    <a:gd name="connsiteX25" fmla="*/ 133350 w 361950"/>
                    <a:gd name="connsiteY25" fmla="*/ 514350 h 523875"/>
                    <a:gd name="connsiteX26" fmla="*/ 190500 w 361950"/>
                    <a:gd name="connsiteY26" fmla="*/ 457200 h 523875"/>
                    <a:gd name="connsiteX27" fmla="*/ 219075 w 361950"/>
                    <a:gd name="connsiteY27" fmla="*/ 371475 h 523875"/>
                    <a:gd name="connsiteX28" fmla="*/ 228600 w 361950"/>
                    <a:gd name="connsiteY28" fmla="*/ 342900 h 523875"/>
                    <a:gd name="connsiteX29" fmla="*/ 285750 w 361950"/>
                    <a:gd name="connsiteY29" fmla="*/ 323850 h 523875"/>
                    <a:gd name="connsiteX30" fmla="*/ 314325 w 361950"/>
                    <a:gd name="connsiteY30" fmla="*/ 295275 h 523875"/>
                    <a:gd name="connsiteX31" fmla="*/ 323850 w 361950"/>
                    <a:gd name="connsiteY31" fmla="*/ 219075 h 523875"/>
                    <a:gd name="connsiteX32" fmla="*/ 361950 w 361950"/>
                    <a:gd name="connsiteY32" fmla="*/ 2571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1950" h="523875">
                      <a:moveTo>
                        <a:pt x="361950" y="257175"/>
                      </a:moveTo>
                      <a:lnTo>
                        <a:pt x="361950" y="257175"/>
                      </a:lnTo>
                      <a:cubicBezTo>
                        <a:pt x="339725" y="238125"/>
                        <a:pt x="317033" y="219607"/>
                        <a:pt x="295275" y="200025"/>
                      </a:cubicBezTo>
                      <a:cubicBezTo>
                        <a:pt x="285263" y="191014"/>
                        <a:pt x="277908" y="178922"/>
                        <a:pt x="266700" y="171450"/>
                      </a:cubicBezTo>
                      <a:cubicBezTo>
                        <a:pt x="258346" y="165881"/>
                        <a:pt x="247650" y="165100"/>
                        <a:pt x="238125" y="161925"/>
                      </a:cubicBezTo>
                      <a:cubicBezTo>
                        <a:pt x="228600" y="152400"/>
                        <a:pt x="219898" y="141974"/>
                        <a:pt x="209550" y="133350"/>
                      </a:cubicBezTo>
                      <a:cubicBezTo>
                        <a:pt x="200756" y="126021"/>
                        <a:pt x="189531" y="121905"/>
                        <a:pt x="180975" y="114300"/>
                      </a:cubicBezTo>
                      <a:cubicBezTo>
                        <a:pt x="160839" y="96402"/>
                        <a:pt x="123825" y="57150"/>
                        <a:pt x="123825" y="57150"/>
                      </a:cubicBezTo>
                      <a:cubicBezTo>
                        <a:pt x="120650" y="47625"/>
                        <a:pt x="120572" y="36415"/>
                        <a:pt x="114300" y="28575"/>
                      </a:cubicBezTo>
                      <a:cubicBezTo>
                        <a:pt x="100871" y="11789"/>
                        <a:pt x="75974" y="6275"/>
                        <a:pt x="57150" y="0"/>
                      </a:cubicBezTo>
                      <a:cubicBezTo>
                        <a:pt x="47625" y="3175"/>
                        <a:pt x="36415" y="3253"/>
                        <a:pt x="28575" y="9525"/>
                      </a:cubicBezTo>
                      <a:cubicBezTo>
                        <a:pt x="487" y="31996"/>
                        <a:pt x="7362" y="54557"/>
                        <a:pt x="19050" y="85725"/>
                      </a:cubicBezTo>
                      <a:cubicBezTo>
                        <a:pt x="25861" y="103889"/>
                        <a:pt x="53199" y="131645"/>
                        <a:pt x="66675" y="142875"/>
                      </a:cubicBezTo>
                      <a:cubicBezTo>
                        <a:pt x="75469" y="150204"/>
                        <a:pt x="85725" y="155575"/>
                        <a:pt x="95250" y="161925"/>
                      </a:cubicBezTo>
                      <a:cubicBezTo>
                        <a:pt x="101600" y="171450"/>
                        <a:pt x="109180" y="180261"/>
                        <a:pt x="114300" y="190500"/>
                      </a:cubicBezTo>
                      <a:cubicBezTo>
                        <a:pt x="118790" y="199480"/>
                        <a:pt x="118256" y="210721"/>
                        <a:pt x="123825" y="219075"/>
                      </a:cubicBezTo>
                      <a:cubicBezTo>
                        <a:pt x="131297" y="230283"/>
                        <a:pt x="143776" y="237302"/>
                        <a:pt x="152400" y="247650"/>
                      </a:cubicBezTo>
                      <a:cubicBezTo>
                        <a:pt x="159729" y="256444"/>
                        <a:pt x="165100" y="266700"/>
                        <a:pt x="171450" y="276225"/>
                      </a:cubicBezTo>
                      <a:cubicBezTo>
                        <a:pt x="168275" y="295275"/>
                        <a:pt x="171507" y="316607"/>
                        <a:pt x="161925" y="333375"/>
                      </a:cubicBezTo>
                      <a:cubicBezTo>
                        <a:pt x="149691" y="354784"/>
                        <a:pt x="76578" y="333438"/>
                        <a:pt x="76200" y="333375"/>
                      </a:cubicBezTo>
                      <a:cubicBezTo>
                        <a:pt x="9525" y="288925"/>
                        <a:pt x="31750" y="276225"/>
                        <a:pt x="0" y="323850"/>
                      </a:cubicBezTo>
                      <a:cubicBezTo>
                        <a:pt x="3175" y="365125"/>
                        <a:pt x="4390" y="406598"/>
                        <a:pt x="9525" y="447675"/>
                      </a:cubicBezTo>
                      <a:cubicBezTo>
                        <a:pt x="10770" y="457638"/>
                        <a:pt x="12778" y="468410"/>
                        <a:pt x="19050" y="476250"/>
                      </a:cubicBezTo>
                      <a:cubicBezTo>
                        <a:pt x="37248" y="498998"/>
                        <a:pt x="53193" y="493321"/>
                        <a:pt x="76200" y="504825"/>
                      </a:cubicBezTo>
                      <a:cubicBezTo>
                        <a:pt x="86439" y="509945"/>
                        <a:pt x="95250" y="517525"/>
                        <a:pt x="104775" y="523875"/>
                      </a:cubicBezTo>
                      <a:cubicBezTo>
                        <a:pt x="114300" y="520700"/>
                        <a:pt x="125425" y="520514"/>
                        <a:pt x="133350" y="514350"/>
                      </a:cubicBezTo>
                      <a:cubicBezTo>
                        <a:pt x="154616" y="497810"/>
                        <a:pt x="190500" y="457200"/>
                        <a:pt x="190500" y="457200"/>
                      </a:cubicBezTo>
                      <a:lnTo>
                        <a:pt x="219075" y="371475"/>
                      </a:lnTo>
                      <a:cubicBezTo>
                        <a:pt x="222250" y="361950"/>
                        <a:pt x="219075" y="346075"/>
                        <a:pt x="228600" y="342900"/>
                      </a:cubicBezTo>
                      <a:lnTo>
                        <a:pt x="285750" y="323850"/>
                      </a:lnTo>
                      <a:cubicBezTo>
                        <a:pt x="295275" y="314325"/>
                        <a:pt x="307642" y="306971"/>
                        <a:pt x="314325" y="295275"/>
                      </a:cubicBezTo>
                      <a:cubicBezTo>
                        <a:pt x="326930" y="273216"/>
                        <a:pt x="323850" y="242751"/>
                        <a:pt x="323850" y="219075"/>
                      </a:cubicBezTo>
                      <a:lnTo>
                        <a:pt x="361950" y="257175"/>
                      </a:lnTo>
                      <a:close/>
                    </a:path>
                  </a:pathLst>
                </a:custGeom>
                <a:solidFill>
                  <a:srgbClr val="FF0000">
                    <a:alpha val="8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96" charset="-128"/>
                  </a:endParaRPr>
                </a:p>
              </p:txBody>
            </p:sp>
            <p:sp>
              <p:nvSpPr>
                <p:cNvPr id="118" name="Textfeld 117"/>
                <p:cNvSpPr txBox="1"/>
                <p:nvPr/>
              </p:nvSpPr>
              <p:spPr>
                <a:xfrm>
                  <a:off x="-508116" y="3385311"/>
                  <a:ext cx="2164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b="1" dirty="0" smtClean="0"/>
                    <a:t>Vogelschutzgebiete</a:t>
                  </a:r>
                  <a:endParaRPr lang="de-DE" sz="1400" b="1" dirty="0"/>
                </a:p>
              </p:txBody>
            </p:sp>
          </p:grpSp>
        </p:grpSp>
      </p:grpSp>
      <p:grpSp>
        <p:nvGrpSpPr>
          <p:cNvPr id="7" name="Gruppieren 15382"/>
          <p:cNvGrpSpPr/>
          <p:nvPr/>
        </p:nvGrpSpPr>
        <p:grpSpPr>
          <a:xfrm>
            <a:off x="-2023" y="2402909"/>
            <a:ext cx="8831698" cy="5158346"/>
            <a:chOff x="-2023" y="2402909"/>
            <a:chExt cx="8831698" cy="5158346"/>
          </a:xfrm>
        </p:grpSpPr>
        <p:grpSp>
          <p:nvGrpSpPr>
            <p:cNvPr id="8" name="Gruppieren 15378"/>
            <p:cNvGrpSpPr/>
            <p:nvPr/>
          </p:nvGrpSpPr>
          <p:grpSpPr>
            <a:xfrm>
              <a:off x="3659" y="2402909"/>
              <a:ext cx="7709998" cy="5158346"/>
              <a:chOff x="3659" y="2402909"/>
              <a:chExt cx="7709998" cy="5158346"/>
            </a:xfrm>
          </p:grpSpPr>
          <p:sp>
            <p:nvSpPr>
              <p:cNvPr id="15378" name="Rechteck 15377"/>
              <p:cNvSpPr/>
              <p:nvPr/>
            </p:nvSpPr>
            <p:spPr bwMode="auto">
              <a:xfrm>
                <a:off x="3659" y="5956043"/>
                <a:ext cx="276748" cy="1605212"/>
              </a:xfrm>
              <a:prstGeom prst="rect">
                <a:avLst/>
              </a:prstGeom>
              <a:solidFill>
                <a:srgbClr val="FFDB6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23" name="Ellipse 122"/>
              <p:cNvSpPr/>
              <p:nvPr/>
            </p:nvSpPr>
            <p:spPr bwMode="auto">
              <a:xfrm rot="18950875">
                <a:off x="843574" y="6732438"/>
                <a:ext cx="752994" cy="254491"/>
              </a:xfrm>
              <a:prstGeom prst="ellipse">
                <a:avLst/>
              </a:prstGeom>
              <a:solidFill>
                <a:srgbClr val="FFDB6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grpSp>
            <p:nvGrpSpPr>
              <p:cNvPr id="9" name="Gruppieren 15374"/>
              <p:cNvGrpSpPr/>
              <p:nvPr/>
            </p:nvGrpSpPr>
            <p:grpSpPr>
              <a:xfrm>
                <a:off x="201161" y="2402909"/>
                <a:ext cx="7512496" cy="4710048"/>
                <a:chOff x="-440623" y="2402909"/>
                <a:chExt cx="7512496" cy="4710048"/>
              </a:xfrm>
            </p:grpSpPr>
            <p:sp>
              <p:nvSpPr>
                <p:cNvPr id="99" name="Ellipse 98"/>
                <p:cNvSpPr/>
                <p:nvPr/>
              </p:nvSpPr>
              <p:spPr bwMode="auto">
                <a:xfrm rot="6036347">
                  <a:off x="5344132" y="5582021"/>
                  <a:ext cx="181201" cy="62642"/>
                </a:xfrm>
                <a:prstGeom prst="ellipse">
                  <a:avLst/>
                </a:prstGeom>
                <a:solidFill>
                  <a:srgbClr val="FFDB6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96" charset="-128"/>
                  </a:endParaRPr>
                </a:p>
              </p:txBody>
            </p:sp>
            <p:grpSp>
              <p:nvGrpSpPr>
                <p:cNvPr id="10" name="Gruppieren 15371"/>
                <p:cNvGrpSpPr/>
                <p:nvPr/>
              </p:nvGrpSpPr>
              <p:grpSpPr>
                <a:xfrm>
                  <a:off x="-440623" y="2402909"/>
                  <a:ext cx="7512496" cy="4710048"/>
                  <a:chOff x="-440623" y="2402909"/>
                  <a:chExt cx="7512496" cy="4710048"/>
                </a:xfrm>
              </p:grpSpPr>
              <p:sp>
                <p:nvSpPr>
                  <p:cNvPr id="2" name="Textfeld 1"/>
                  <p:cNvSpPr txBox="1"/>
                  <p:nvPr/>
                </p:nvSpPr>
                <p:spPr>
                  <a:xfrm>
                    <a:off x="-440623" y="6589737"/>
                    <a:ext cx="216434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400" b="1" dirty="0" smtClean="0"/>
                      <a:t>Schutzzonen</a:t>
                    </a:r>
                  </a:p>
                  <a:p>
                    <a:pPr algn="ctr"/>
                    <a:r>
                      <a:rPr lang="de-DE" sz="1400" dirty="0" smtClean="0"/>
                      <a:t>(mit Sonderregelungen)</a:t>
                    </a:r>
                    <a:endParaRPr lang="de-DE" sz="1400" dirty="0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 bwMode="auto">
                  <a:xfrm rot="16732295">
                    <a:off x="4273709" y="5942377"/>
                    <a:ext cx="438358" cy="297982"/>
                  </a:xfrm>
                  <a:prstGeom prst="ellipse">
                    <a:avLst/>
                  </a:prstGeom>
                  <a:solidFill>
                    <a:srgbClr val="FFDB69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grpSp>
                <p:nvGrpSpPr>
                  <p:cNvPr id="11" name="Gruppieren 15365"/>
                  <p:cNvGrpSpPr/>
                  <p:nvPr/>
                </p:nvGrpSpPr>
                <p:grpSpPr>
                  <a:xfrm>
                    <a:off x="6267997" y="2928049"/>
                    <a:ext cx="803876" cy="1545366"/>
                    <a:chOff x="6267997" y="2928049"/>
                    <a:chExt cx="803876" cy="1545366"/>
                  </a:xfrm>
                </p:grpSpPr>
                <p:sp>
                  <p:nvSpPr>
                    <p:cNvPr id="15361" name="Ellipse 15360"/>
                    <p:cNvSpPr/>
                    <p:nvPr/>
                  </p:nvSpPr>
                  <p:spPr bwMode="auto">
                    <a:xfrm rot="935785">
                      <a:off x="6267997" y="2928049"/>
                      <a:ext cx="764526" cy="318838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78" name="Ellipse 77"/>
                    <p:cNvSpPr/>
                    <p:nvPr/>
                  </p:nvSpPr>
                  <p:spPr bwMode="auto">
                    <a:xfrm rot="5046234">
                      <a:off x="6625433" y="3522250"/>
                      <a:ext cx="474238" cy="187723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80" name="Ellipse 79"/>
                    <p:cNvSpPr/>
                    <p:nvPr/>
                  </p:nvSpPr>
                  <p:spPr bwMode="auto">
                    <a:xfrm rot="4243612">
                      <a:off x="6755001" y="4099590"/>
                      <a:ext cx="474238" cy="159506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82" name="Ellipse 81"/>
                    <p:cNvSpPr/>
                    <p:nvPr/>
                  </p:nvSpPr>
                  <p:spPr bwMode="auto">
                    <a:xfrm rot="5046234">
                      <a:off x="6684764" y="4270859"/>
                      <a:ext cx="220985" cy="184127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</p:grpSp>
              <p:grpSp>
                <p:nvGrpSpPr>
                  <p:cNvPr id="18" name="Gruppieren 15366"/>
                  <p:cNvGrpSpPr/>
                  <p:nvPr/>
                </p:nvGrpSpPr>
                <p:grpSpPr>
                  <a:xfrm>
                    <a:off x="3171769" y="4051721"/>
                    <a:ext cx="438358" cy="892575"/>
                    <a:chOff x="3171769" y="4051721"/>
                    <a:chExt cx="438358" cy="892575"/>
                  </a:xfrm>
                </p:grpSpPr>
                <p:sp>
                  <p:nvSpPr>
                    <p:cNvPr id="83" name="Ellipse 82"/>
                    <p:cNvSpPr/>
                    <p:nvPr/>
                  </p:nvSpPr>
                  <p:spPr bwMode="auto">
                    <a:xfrm rot="20165414">
                      <a:off x="3171769" y="4051721"/>
                      <a:ext cx="438358" cy="226660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84" name="Ellipse 83"/>
                    <p:cNvSpPr/>
                    <p:nvPr/>
                  </p:nvSpPr>
                  <p:spPr bwMode="auto">
                    <a:xfrm rot="176990">
                      <a:off x="3211946" y="4733027"/>
                      <a:ext cx="346587" cy="21126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</p:grpSp>
              <p:sp>
                <p:nvSpPr>
                  <p:cNvPr id="85" name="Ellipse 84"/>
                  <p:cNvSpPr/>
                  <p:nvPr/>
                </p:nvSpPr>
                <p:spPr bwMode="auto">
                  <a:xfrm rot="176990">
                    <a:off x="3159310" y="5725023"/>
                    <a:ext cx="183326" cy="136998"/>
                  </a:xfrm>
                  <a:prstGeom prst="ellipse">
                    <a:avLst/>
                  </a:prstGeom>
                  <a:solidFill>
                    <a:srgbClr val="FFDB69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sp>
                <p:nvSpPr>
                  <p:cNvPr id="86" name="Ellipse 85"/>
                  <p:cNvSpPr/>
                  <p:nvPr/>
                </p:nvSpPr>
                <p:spPr bwMode="auto">
                  <a:xfrm rot="176990">
                    <a:off x="3696528" y="6901258"/>
                    <a:ext cx="147102" cy="85749"/>
                  </a:xfrm>
                  <a:prstGeom prst="ellipse">
                    <a:avLst/>
                  </a:prstGeom>
                  <a:solidFill>
                    <a:srgbClr val="FFDB69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96" charset="-128"/>
                    </a:endParaRPr>
                  </a:p>
                </p:txBody>
              </p:sp>
              <p:grpSp>
                <p:nvGrpSpPr>
                  <p:cNvPr id="21" name="Gruppieren 15364"/>
                  <p:cNvGrpSpPr/>
                  <p:nvPr/>
                </p:nvGrpSpPr>
                <p:grpSpPr>
                  <a:xfrm>
                    <a:off x="5296808" y="2402909"/>
                    <a:ext cx="685361" cy="4477118"/>
                    <a:chOff x="5296808" y="2402909"/>
                    <a:chExt cx="685361" cy="4477118"/>
                  </a:xfrm>
                </p:grpSpPr>
                <p:sp>
                  <p:nvSpPr>
                    <p:cNvPr id="87" name="Ellipse 86"/>
                    <p:cNvSpPr/>
                    <p:nvPr/>
                  </p:nvSpPr>
                  <p:spPr bwMode="auto">
                    <a:xfrm rot="176990">
                      <a:off x="5617663" y="2402909"/>
                      <a:ext cx="103394" cy="78495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88" name="Ellipse 87"/>
                    <p:cNvSpPr/>
                    <p:nvPr/>
                  </p:nvSpPr>
                  <p:spPr bwMode="auto">
                    <a:xfrm rot="3716784">
                      <a:off x="5789975" y="2672334"/>
                      <a:ext cx="135901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89" name="Ellipse 88"/>
                    <p:cNvSpPr/>
                    <p:nvPr/>
                  </p:nvSpPr>
                  <p:spPr bwMode="auto">
                    <a:xfrm rot="16801759">
                      <a:off x="5540249" y="3004801"/>
                      <a:ext cx="216000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0" name="Ellipse 89"/>
                    <p:cNvSpPr/>
                    <p:nvPr/>
                  </p:nvSpPr>
                  <p:spPr bwMode="auto">
                    <a:xfrm rot="6036347">
                      <a:off x="5783903" y="2912695"/>
                      <a:ext cx="242999" cy="46447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1" name="Ellipse 90"/>
                    <p:cNvSpPr/>
                    <p:nvPr/>
                  </p:nvSpPr>
                  <p:spPr bwMode="auto">
                    <a:xfrm rot="6036347">
                      <a:off x="5844504" y="3279659"/>
                      <a:ext cx="181201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2" name="Ellipse 91"/>
                    <p:cNvSpPr/>
                    <p:nvPr/>
                  </p:nvSpPr>
                  <p:spPr bwMode="auto">
                    <a:xfrm rot="6036347">
                      <a:off x="5898791" y="3478898"/>
                      <a:ext cx="108000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3" name="Ellipse 92"/>
                    <p:cNvSpPr/>
                    <p:nvPr/>
                  </p:nvSpPr>
                  <p:spPr bwMode="auto">
                    <a:xfrm rot="6036347">
                      <a:off x="5860255" y="3683507"/>
                      <a:ext cx="144000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4" name="Ellipse 93"/>
                    <p:cNvSpPr/>
                    <p:nvPr/>
                  </p:nvSpPr>
                  <p:spPr bwMode="auto">
                    <a:xfrm rot="6036347">
                      <a:off x="5748974" y="4294863"/>
                      <a:ext cx="181201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5" name="Ellipse 94"/>
                    <p:cNvSpPr/>
                    <p:nvPr/>
                  </p:nvSpPr>
                  <p:spPr bwMode="auto">
                    <a:xfrm rot="6036347">
                      <a:off x="5761233" y="4588303"/>
                      <a:ext cx="127333" cy="45719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6" name="Ellipse 95"/>
                    <p:cNvSpPr/>
                    <p:nvPr/>
                  </p:nvSpPr>
                  <p:spPr bwMode="auto">
                    <a:xfrm rot="6036347">
                      <a:off x="5690530" y="5001051"/>
                      <a:ext cx="181201" cy="62642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7" name="Ellipse 96"/>
                    <p:cNvSpPr/>
                    <p:nvPr/>
                  </p:nvSpPr>
                  <p:spPr bwMode="auto">
                    <a:xfrm rot="6036347">
                      <a:off x="5612674" y="5216091"/>
                      <a:ext cx="254988" cy="120933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98" name="Ellipse 97"/>
                    <p:cNvSpPr/>
                    <p:nvPr/>
                  </p:nvSpPr>
                  <p:spPr bwMode="auto">
                    <a:xfrm rot="2316966">
                      <a:off x="5727181" y="5568854"/>
                      <a:ext cx="254988" cy="120933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100" name="Ellipse 99"/>
                    <p:cNvSpPr/>
                    <p:nvPr/>
                  </p:nvSpPr>
                  <p:spPr bwMode="auto">
                    <a:xfrm rot="6036347">
                      <a:off x="5586552" y="6276817"/>
                      <a:ext cx="242999" cy="90377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101" name="Ellipse 100"/>
                    <p:cNvSpPr/>
                    <p:nvPr/>
                  </p:nvSpPr>
                  <p:spPr bwMode="auto">
                    <a:xfrm rot="7530775">
                      <a:off x="5442761" y="6552098"/>
                      <a:ext cx="242999" cy="90377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  <p:sp>
                  <p:nvSpPr>
                    <p:cNvPr id="102" name="Ellipse 101"/>
                    <p:cNvSpPr/>
                    <p:nvPr/>
                  </p:nvSpPr>
                  <p:spPr bwMode="auto">
                    <a:xfrm rot="7530775">
                      <a:off x="5232508" y="6749305"/>
                      <a:ext cx="195022" cy="66421"/>
                    </a:xfrm>
                    <a:prstGeom prst="ellipse">
                      <a:avLst/>
                    </a:prstGeom>
                    <a:solidFill>
                      <a:srgbClr val="FFDB69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96" charset="-128"/>
                      </a:endParaRPr>
                    </a:p>
                  </p:txBody>
                </p:sp>
              </p:grpSp>
            </p:grpSp>
          </p:grpSp>
        </p:grpSp>
        <p:sp>
          <p:nvSpPr>
            <p:cNvPr id="15380" name="Textfeld 15379"/>
            <p:cNvSpPr txBox="1"/>
            <p:nvPr/>
          </p:nvSpPr>
          <p:spPr>
            <a:xfrm rot="16200000">
              <a:off x="-253449" y="6628626"/>
              <a:ext cx="810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~ 25 %</a:t>
              </a:r>
              <a:endParaRPr lang="de-DE" sz="1400" dirty="0"/>
            </a:p>
          </p:txBody>
        </p:sp>
        <p:grpSp>
          <p:nvGrpSpPr>
            <p:cNvPr id="23" name="Gruppieren 138"/>
            <p:cNvGrpSpPr/>
            <p:nvPr/>
          </p:nvGrpSpPr>
          <p:grpSpPr>
            <a:xfrm>
              <a:off x="4844098" y="6647839"/>
              <a:ext cx="623634" cy="307777"/>
              <a:chOff x="1244469" y="4996818"/>
              <a:chExt cx="786382" cy="307777"/>
            </a:xfrm>
          </p:grpSpPr>
          <p:sp>
            <p:nvSpPr>
              <p:cNvPr id="140" name="Rechteck 139"/>
              <p:cNvSpPr/>
              <p:nvPr/>
            </p:nvSpPr>
            <p:spPr bwMode="auto">
              <a:xfrm rot="5400000">
                <a:off x="1499286" y="4761920"/>
                <a:ext cx="276748" cy="7863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41" name="Textfeld 140"/>
              <p:cNvSpPr txBox="1"/>
              <p:nvPr/>
            </p:nvSpPr>
            <p:spPr>
              <a:xfrm>
                <a:off x="1244469" y="4996818"/>
                <a:ext cx="78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97 %</a:t>
                </a:r>
                <a:endParaRPr lang="de-DE" sz="1400" dirty="0"/>
              </a:p>
            </p:txBody>
          </p:sp>
        </p:grpSp>
        <p:grpSp>
          <p:nvGrpSpPr>
            <p:cNvPr id="25" name="Gruppieren 141"/>
            <p:cNvGrpSpPr/>
            <p:nvPr/>
          </p:nvGrpSpPr>
          <p:grpSpPr>
            <a:xfrm>
              <a:off x="8206041" y="3061345"/>
              <a:ext cx="623634" cy="307777"/>
              <a:chOff x="1244469" y="4996818"/>
              <a:chExt cx="786382" cy="307777"/>
            </a:xfrm>
          </p:grpSpPr>
          <p:sp>
            <p:nvSpPr>
              <p:cNvPr id="143" name="Rechteck 142"/>
              <p:cNvSpPr/>
              <p:nvPr/>
            </p:nvSpPr>
            <p:spPr bwMode="auto">
              <a:xfrm rot="5400000">
                <a:off x="1499286" y="4761920"/>
                <a:ext cx="276748" cy="7863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44" name="Textfeld 143"/>
              <p:cNvSpPr txBox="1"/>
              <p:nvPr/>
            </p:nvSpPr>
            <p:spPr>
              <a:xfrm>
                <a:off x="1244469" y="4996818"/>
                <a:ext cx="78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67 %</a:t>
                </a:r>
                <a:endParaRPr lang="de-DE" sz="1400" dirty="0"/>
              </a:p>
            </p:txBody>
          </p:sp>
        </p:grpSp>
        <p:grpSp>
          <p:nvGrpSpPr>
            <p:cNvPr id="26" name="Gruppieren 144"/>
            <p:cNvGrpSpPr/>
            <p:nvPr/>
          </p:nvGrpSpPr>
          <p:grpSpPr>
            <a:xfrm>
              <a:off x="2829047" y="6529962"/>
              <a:ext cx="668630" cy="307777"/>
              <a:chOff x="1244469" y="4996818"/>
              <a:chExt cx="843120" cy="307777"/>
            </a:xfrm>
          </p:grpSpPr>
          <p:sp>
            <p:nvSpPr>
              <p:cNvPr id="146" name="Rechteck 145"/>
              <p:cNvSpPr/>
              <p:nvPr/>
            </p:nvSpPr>
            <p:spPr bwMode="auto">
              <a:xfrm rot="5400000">
                <a:off x="1499286" y="4761920"/>
                <a:ext cx="276748" cy="7863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47" name="Textfeld 146"/>
              <p:cNvSpPr txBox="1"/>
              <p:nvPr/>
            </p:nvSpPr>
            <p:spPr>
              <a:xfrm>
                <a:off x="1244469" y="4996818"/>
                <a:ext cx="843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0,2 %</a:t>
                </a:r>
                <a:endParaRPr lang="de-DE" sz="1400" dirty="0"/>
              </a:p>
            </p:txBody>
          </p:sp>
        </p:grpSp>
        <p:grpSp>
          <p:nvGrpSpPr>
            <p:cNvPr id="29" name="Gruppieren 147"/>
            <p:cNvGrpSpPr/>
            <p:nvPr/>
          </p:nvGrpSpPr>
          <p:grpSpPr>
            <a:xfrm>
              <a:off x="3156607" y="4723215"/>
              <a:ext cx="623634" cy="307777"/>
              <a:chOff x="1244469" y="4996818"/>
              <a:chExt cx="786382" cy="307777"/>
            </a:xfrm>
          </p:grpSpPr>
          <p:sp>
            <p:nvSpPr>
              <p:cNvPr id="149" name="Rechteck 148"/>
              <p:cNvSpPr/>
              <p:nvPr/>
            </p:nvSpPr>
            <p:spPr bwMode="auto">
              <a:xfrm rot="5400000">
                <a:off x="1499286" y="4761920"/>
                <a:ext cx="276748" cy="7863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50" name="Textfeld 149"/>
              <p:cNvSpPr txBox="1"/>
              <p:nvPr/>
            </p:nvSpPr>
            <p:spPr>
              <a:xfrm>
                <a:off x="1244469" y="4996818"/>
                <a:ext cx="78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76 %</a:t>
                </a:r>
                <a:endParaRPr lang="de-DE" sz="1400" dirty="0"/>
              </a:p>
            </p:txBody>
          </p:sp>
        </p:grpSp>
        <p:grpSp>
          <p:nvGrpSpPr>
            <p:cNvPr id="35" name="Gruppieren 150"/>
            <p:cNvGrpSpPr/>
            <p:nvPr/>
          </p:nvGrpSpPr>
          <p:grpSpPr>
            <a:xfrm>
              <a:off x="5826032" y="4233584"/>
              <a:ext cx="623634" cy="307777"/>
              <a:chOff x="1244469" y="4996818"/>
              <a:chExt cx="786382" cy="307777"/>
            </a:xfrm>
          </p:grpSpPr>
          <p:sp>
            <p:nvSpPr>
              <p:cNvPr id="152" name="Rechteck 151"/>
              <p:cNvSpPr/>
              <p:nvPr/>
            </p:nvSpPr>
            <p:spPr bwMode="auto">
              <a:xfrm rot="5400000">
                <a:off x="1499286" y="4761920"/>
                <a:ext cx="276748" cy="7863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53" name="Textfeld 152"/>
              <p:cNvSpPr txBox="1"/>
              <p:nvPr/>
            </p:nvSpPr>
            <p:spPr>
              <a:xfrm>
                <a:off x="1244469" y="4996818"/>
                <a:ext cx="78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/>
                  <a:t>34 %</a:t>
                </a:r>
                <a:endParaRPr lang="de-DE" sz="1400" dirty="0"/>
              </a:p>
            </p:txBody>
          </p:sp>
        </p:grpSp>
        <p:grpSp>
          <p:nvGrpSpPr>
            <p:cNvPr id="41" name="Gruppieren 154"/>
            <p:cNvGrpSpPr/>
            <p:nvPr/>
          </p:nvGrpSpPr>
          <p:grpSpPr>
            <a:xfrm>
              <a:off x="7263376" y="4914184"/>
              <a:ext cx="623634" cy="307777"/>
              <a:chOff x="1244469" y="4996818"/>
              <a:chExt cx="786382" cy="307777"/>
            </a:xfrm>
          </p:grpSpPr>
          <p:sp>
            <p:nvSpPr>
              <p:cNvPr id="156" name="Rechteck 155"/>
              <p:cNvSpPr/>
              <p:nvPr/>
            </p:nvSpPr>
            <p:spPr bwMode="auto">
              <a:xfrm rot="5400000">
                <a:off x="1499286" y="4761920"/>
                <a:ext cx="276748" cy="786382"/>
              </a:xfrm>
              <a:prstGeom prst="rect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57" name="Textfeld 156"/>
              <p:cNvSpPr txBox="1"/>
              <p:nvPr/>
            </p:nvSpPr>
            <p:spPr>
              <a:xfrm>
                <a:off x="1244469" y="4996818"/>
                <a:ext cx="78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/>
                  <a:t>0</a:t>
                </a:r>
                <a:r>
                  <a:rPr lang="de-DE" sz="1400" dirty="0" smtClean="0"/>
                  <a:t> %</a:t>
                </a:r>
                <a:endParaRPr lang="de-DE" sz="1400" dirty="0"/>
              </a:p>
            </p:txBody>
          </p:sp>
        </p:grpSp>
      </p:grp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375767" y="1405161"/>
            <a:ext cx="3744416" cy="7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80" tIns="54889" rIns="109780" bIns="548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 dirty="0" smtClean="0">
                <a:latin typeface="+mn-lt"/>
              </a:rPr>
              <a:t>Schutzzonen in Vogelschutz-gebieten</a:t>
            </a:r>
            <a:endParaRPr lang="de-DE" altLang="de-DE" sz="2000" b="1" dirty="0">
              <a:latin typeface="+mn-lt"/>
            </a:endParaRPr>
          </a:p>
        </p:txBody>
      </p:sp>
      <p:sp>
        <p:nvSpPr>
          <p:cNvPr id="108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989337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Befahren von nicht öffentlich dem Verkehr gewidmeten Straßen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Wegegebot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Hundeanleingebot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Baden</a:t>
            </a:r>
            <a:r>
              <a:rPr lang="de-DE" sz="1800" dirty="0" smtClean="0"/>
              <a:t>, Klettern, offenes Feuer, Zelten…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Anlegen </a:t>
            </a:r>
            <a:r>
              <a:rPr lang="de-DE" sz="1800" dirty="0" smtClean="0"/>
              <a:t>von Geocaches, Bootsstegen, Schneisen im Röhricht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Keine Veranstaltungen </a:t>
            </a:r>
            <a:r>
              <a:rPr lang="de-DE" sz="1800" dirty="0" smtClean="0"/>
              <a:t>im Freien im Zeitraum 01.03. bis 30.06.</a:t>
            </a:r>
          </a:p>
        </p:txBody>
      </p:sp>
      <p:sp>
        <p:nvSpPr>
          <p:cNvPr id="50" name="Rechteck 49"/>
          <p:cNvSpPr/>
          <p:nvPr/>
        </p:nvSpPr>
        <p:spPr>
          <a:xfrm>
            <a:off x="159743" y="7979375"/>
            <a:ext cx="346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*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>
                <a:cs typeface="Arial" panose="020B0604020202020204" pitchFamily="34" charset="0"/>
              </a:rPr>
              <a:t>Vogelschutz- </a:t>
            </a:r>
            <a:r>
              <a:rPr lang="de-DE" sz="1600" u="sng" dirty="0" smtClean="0">
                <a:cs typeface="Arial" panose="020B0604020202020204" pitchFamily="34" charset="0"/>
              </a:rPr>
              <a:t>und</a:t>
            </a:r>
            <a:r>
              <a:rPr lang="de-DE" sz="1600" dirty="0" smtClean="0">
                <a:cs typeface="Arial" panose="020B0604020202020204" pitchFamily="34" charset="0"/>
              </a:rPr>
              <a:t> FFH-Gebieten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120183" y="1477169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6 – Allgemeine Schutzbestimmungen, z.B.: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20183" y="2259965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Schutzzonen: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2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701305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Absatz 1:</a:t>
            </a:r>
          </a:p>
          <a:p>
            <a:endParaRPr lang="de-DE" sz="1800" dirty="0" smtClean="0"/>
          </a:p>
          <a:p>
            <a:r>
              <a:rPr lang="de-DE" sz="1800" dirty="0" smtClean="0"/>
              <a:t>Die Ausübung der ordnungsgemäßen Landwirtschaft i. S. d. § 5 Absatz 2 BNatSchG i. V. m. § 201 BauGB </a:t>
            </a:r>
            <a:r>
              <a:rPr lang="de-DE" sz="1800" b="1" dirty="0" smtClean="0"/>
              <a:t>ist freigestellt von den Regelungen des § 6</a:t>
            </a:r>
            <a:r>
              <a:rPr lang="de-DE" sz="1800" dirty="0" smtClean="0"/>
              <a:t>, soweit sie dem Schutzzweck nicht zuwiderläuft &amp; unter folgenden Maßgaben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/>
            <a:endParaRPr lang="de-DE" sz="1800" dirty="0" smtClean="0"/>
          </a:p>
        </p:txBody>
      </p:sp>
      <p:sp>
        <p:nvSpPr>
          <p:cNvPr id="50" name="Rechteck 49"/>
          <p:cNvSpPr/>
          <p:nvPr/>
        </p:nvSpPr>
        <p:spPr>
          <a:xfrm>
            <a:off x="159743" y="7979375"/>
            <a:ext cx="346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*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>
                <a:cs typeface="Arial" panose="020B0604020202020204" pitchFamily="34" charset="0"/>
              </a:rPr>
              <a:t>Vogelschutz- </a:t>
            </a:r>
            <a:r>
              <a:rPr lang="de-DE" sz="1600" u="sng" dirty="0" smtClean="0">
                <a:cs typeface="Arial" panose="020B0604020202020204" pitchFamily="34" charset="0"/>
              </a:rPr>
              <a:t>und</a:t>
            </a:r>
            <a:r>
              <a:rPr lang="de-DE" sz="1600" dirty="0" smtClean="0">
                <a:cs typeface="Arial" panose="020B0604020202020204" pitchFamily="34" charset="0"/>
              </a:rPr>
              <a:t> FFH-Gebieten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120183" y="182791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7 – Landwirtschaft: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701305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Einsatz von Pflanzenschutzmitteln auf Grünlandflächen</a:t>
            </a:r>
            <a:endParaRPr lang="de-DE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auf Grünlandflächen Düngung ≤ Nährstoffabfuhr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/>
            <a:endParaRPr lang="de-DE" sz="1800" dirty="0" smtClean="0"/>
          </a:p>
        </p:txBody>
      </p:sp>
      <p:sp>
        <p:nvSpPr>
          <p:cNvPr id="50" name="Rechteck 49"/>
          <p:cNvSpPr/>
          <p:nvPr/>
        </p:nvSpPr>
        <p:spPr>
          <a:xfrm>
            <a:off x="159743" y="7979375"/>
            <a:ext cx="346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*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>
                <a:cs typeface="Arial" panose="020B0604020202020204" pitchFamily="34" charset="0"/>
              </a:rPr>
              <a:t>Vogelschutz- </a:t>
            </a:r>
            <a:r>
              <a:rPr lang="de-DE" sz="1600" u="sng" dirty="0" smtClean="0">
                <a:cs typeface="Arial" panose="020B0604020202020204" pitchFamily="34" charset="0"/>
              </a:rPr>
              <a:t>und</a:t>
            </a:r>
            <a:r>
              <a:rPr lang="de-DE" sz="1600" dirty="0" smtClean="0">
                <a:cs typeface="Arial" panose="020B0604020202020204" pitchFamily="34" charset="0"/>
              </a:rPr>
              <a:t> FFH-Gebieten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38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51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4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120183" y="182791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7 – Landwirtschaft (Beispiele):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120183" y="2259965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in FFH- &amp;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4120183" y="4213473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FFH-Gebieten: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4120183" y="4654813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keine Nach- oder Einsaat in Lebensraumtypen</a:t>
            </a:r>
            <a:endParaRPr lang="de-DE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vollständiges </a:t>
            </a:r>
            <a:r>
              <a:rPr lang="de-DE" sz="1800" dirty="0" err="1" smtClean="0"/>
              <a:t>Düngeverbot</a:t>
            </a:r>
            <a:r>
              <a:rPr lang="de-DE" sz="1800" dirty="0" smtClean="0"/>
              <a:t> für spezielle Lebensraumtypen (z.B. *</a:t>
            </a:r>
            <a:r>
              <a:rPr lang="de-DE" sz="1800" dirty="0" err="1" smtClean="0"/>
              <a:t>Subpannonische</a:t>
            </a:r>
            <a:r>
              <a:rPr lang="de-DE" sz="1800" dirty="0" smtClean="0"/>
              <a:t> Steppen-Trockenrasen)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4120183" y="648317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bei Vorkommen von Großem Brachvogel o./u. Kiebitz: im Brutzeitraum Walzen &amp; Schleppen von Grünland nur nach Anzeige bei UNB</a:t>
            </a:r>
            <a:endParaRPr lang="de-DE" sz="1800" i="1" dirty="0" smtClean="0"/>
          </a:p>
        </p:txBody>
      </p:sp>
      <p:sp>
        <p:nvSpPr>
          <p:cNvPr id="80" name="Textfeld 79"/>
          <p:cNvSpPr txBox="1"/>
          <p:nvPr/>
        </p:nvSpPr>
        <p:spPr>
          <a:xfrm>
            <a:off x="4120183" y="6076389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701305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Absatz 1:</a:t>
            </a:r>
          </a:p>
          <a:p>
            <a:endParaRPr lang="de-DE" sz="1800" dirty="0" smtClean="0"/>
          </a:p>
          <a:p>
            <a:r>
              <a:rPr lang="de-DE" sz="1800" dirty="0" smtClean="0"/>
              <a:t>Die Ausübung der </a:t>
            </a:r>
            <a:r>
              <a:rPr lang="de-DE" sz="1800" dirty="0" err="1" smtClean="0"/>
              <a:t>natur</a:t>
            </a:r>
            <a:r>
              <a:rPr lang="de-DE" sz="1800" dirty="0" smtClean="0"/>
              <a:t>- und landschaftsverträglichen Jagd entsprechend der bisherigen rechtmäßigen Nutzung </a:t>
            </a:r>
            <a:r>
              <a:rPr lang="de-DE" sz="1800" b="1" dirty="0" smtClean="0"/>
              <a:t>ist freigestellt von den Regelungen des § 6</a:t>
            </a:r>
            <a:r>
              <a:rPr lang="de-DE" sz="1800" dirty="0" smtClean="0"/>
              <a:t>, soweit sie dem Schutzzweck nicht zuwiderläuft &amp; unter folgenden Maßgaben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/>
            <a:endParaRPr lang="de-DE" sz="1800" dirty="0" smtClean="0"/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120183" y="182791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9 – Jagd: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55738" y="323850"/>
            <a:ext cx="7373937" cy="41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80" tIns="54889" rIns="109780" bIns="548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 dirty="0" smtClean="0">
                <a:solidFill>
                  <a:schemeClr val="bg1"/>
                </a:solidFill>
                <a:latin typeface="+mn-lt"/>
              </a:rPr>
              <a:t>1. Ausgangslage</a:t>
            </a:r>
            <a:endParaRPr lang="de-DE" altLang="de-DE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226311" y="2332531"/>
            <a:ext cx="2808312" cy="4060114"/>
            <a:chOff x="184769" y="1653949"/>
            <a:chExt cx="3733597" cy="5043734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43" y="1687452"/>
              <a:ext cx="3567101" cy="4826288"/>
            </a:xfrm>
            <a:prstGeom prst="rect">
              <a:avLst/>
            </a:prstGeom>
          </p:spPr>
        </p:pic>
        <p:sp>
          <p:nvSpPr>
            <p:cNvPr id="34" name="Rechteck 33"/>
            <p:cNvSpPr/>
            <p:nvPr/>
          </p:nvSpPr>
          <p:spPr>
            <a:xfrm>
              <a:off x="184769" y="1653949"/>
              <a:ext cx="3733597" cy="50437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5" name="Gerade Verbindung mit Pfeil 34"/>
          <p:cNvCxnSpPr/>
          <p:nvPr/>
        </p:nvCxnSpPr>
        <p:spPr bwMode="auto">
          <a:xfrm>
            <a:off x="6514362" y="3911362"/>
            <a:ext cx="0" cy="3264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uppieren 35"/>
          <p:cNvGrpSpPr/>
          <p:nvPr/>
        </p:nvGrpSpPr>
        <p:grpSpPr>
          <a:xfrm>
            <a:off x="2896047" y="3127799"/>
            <a:ext cx="7792591" cy="830997"/>
            <a:chOff x="-253368" y="3372613"/>
            <a:chExt cx="9108944" cy="916405"/>
          </a:xfrm>
        </p:grpSpPr>
        <p:sp>
          <p:nvSpPr>
            <p:cNvPr id="37" name="Rechteck 36"/>
            <p:cNvSpPr/>
            <p:nvPr/>
          </p:nvSpPr>
          <p:spPr>
            <a:xfrm>
              <a:off x="1599902" y="3372613"/>
              <a:ext cx="7255674" cy="916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Ausweisung als besondere Schutzgebiete (oder adäquater Schutz) bis Ende 2010 (192 Gebiete) bzw. Ende 2013 (</a:t>
              </a:r>
              <a:r>
                <a:rPr lang="de-DE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73 Gebiete)</a:t>
              </a:r>
            </a:p>
            <a:p>
              <a:r>
                <a:rPr lang="de-DE" altLang="de-DE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rechtliche </a:t>
              </a:r>
              <a:r>
                <a:rPr lang="de-DE" altLang="de-D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Sicherung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-253368" y="3394100"/>
              <a:ext cx="1441971" cy="644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EU-Vorgabe:</a:t>
              </a:r>
              <a:endParaRPr lang="de-DE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" name="Gerade Verbindung mit Pfeil 38"/>
          <p:cNvCxnSpPr/>
          <p:nvPr/>
        </p:nvCxnSpPr>
        <p:spPr bwMode="auto">
          <a:xfrm>
            <a:off x="6553150" y="2801314"/>
            <a:ext cx="0" cy="3264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896047" y="4303150"/>
            <a:ext cx="6267198" cy="719970"/>
            <a:chOff x="-253367" y="4812774"/>
            <a:chExt cx="7325877" cy="793966"/>
          </a:xfrm>
        </p:grpSpPr>
        <p:sp>
          <p:nvSpPr>
            <p:cNvPr id="41" name="Rechteck 40"/>
            <p:cNvSpPr/>
            <p:nvPr/>
          </p:nvSpPr>
          <p:spPr>
            <a:xfrm>
              <a:off x="-253367" y="4834261"/>
              <a:ext cx="1642069" cy="373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Stand </a:t>
              </a:r>
              <a:r>
                <a:rPr lang="de-DE" altLang="de-DE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2014:</a:t>
              </a:r>
              <a:endParaRPr lang="de-DE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1671911" y="4812774"/>
              <a:ext cx="4752527" cy="373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alt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rechtlich </a:t>
              </a:r>
              <a:r>
                <a:rPr lang="de-DE" altLang="de-DE" sz="1600" dirty="0">
                  <a:latin typeface="Arial" panose="020B0604020202020204" pitchFamily="34" charset="0"/>
                  <a:cs typeface="Arial" panose="020B0604020202020204" pitchFamily="34" charset="0"/>
                </a:rPr>
                <a:t>gesichert:</a:t>
              </a:r>
              <a:endPara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1671911" y="5172814"/>
              <a:ext cx="2234659" cy="424053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latin typeface="Arial" panose="020B0604020202020204" pitchFamily="34" charset="0"/>
                <a:ea typeface="ＭＳ Ｐゴシック" pitchFamily="96" charset="-128"/>
                <a:cs typeface="Arial" panose="020B0604020202020204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4189779" y="5182687"/>
              <a:ext cx="2234659" cy="424053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0165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latin typeface="Arial" panose="020B0604020202020204" pitchFamily="34" charset="0"/>
                <a:ea typeface="ＭＳ Ｐゴシック" pitchFamily="96" charset="-128"/>
                <a:cs typeface="Arial" panose="020B0604020202020204" pitchFamily="34" charset="0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1671911" y="5235529"/>
              <a:ext cx="2736303" cy="339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>
                  <a:cs typeface="Arial" panose="020B0604020202020204" pitchFamily="34" charset="0"/>
                </a:rPr>
                <a:t>6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Vogelschutzgebiete</a:t>
              </a:r>
              <a:endParaRPr lang="de-DE" alt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4336207" y="5248439"/>
              <a:ext cx="2736303" cy="339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cs typeface="Arial" panose="020B0604020202020204" pitchFamily="34" charset="0"/>
                </a:rPr>
                <a:t>24</a:t>
              </a:r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FFH-Gebiete</a:t>
              </a:r>
              <a:endParaRPr lang="de-DE" altLang="de-D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Gerade Verbindung mit Pfeil 46"/>
          <p:cNvCxnSpPr/>
          <p:nvPr/>
        </p:nvCxnSpPr>
        <p:spPr bwMode="auto">
          <a:xfrm>
            <a:off x="6514362" y="5152003"/>
            <a:ext cx="0" cy="3264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uppieren 47"/>
          <p:cNvGrpSpPr/>
          <p:nvPr/>
        </p:nvGrpSpPr>
        <p:grpSpPr>
          <a:xfrm>
            <a:off x="2896047" y="5478491"/>
            <a:ext cx="7704856" cy="584775"/>
            <a:chOff x="-253367" y="6252934"/>
            <a:chExt cx="9006390" cy="644876"/>
          </a:xfrm>
        </p:grpSpPr>
        <p:sp>
          <p:nvSpPr>
            <p:cNvPr id="49" name="Rechteck 48"/>
            <p:cNvSpPr/>
            <p:nvPr/>
          </p:nvSpPr>
          <p:spPr>
            <a:xfrm>
              <a:off x="-253367" y="6274421"/>
              <a:ext cx="1642069" cy="373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Konsequenz:</a:t>
              </a:r>
              <a:endParaRPr lang="de-DE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604717" y="6252934"/>
              <a:ext cx="7148306" cy="64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Vertragsverletzungsverfahren der EU gegen Deutschland (eröffnet im Februar 2015)</a:t>
              </a:r>
              <a:endPara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4543098" y="1621185"/>
            <a:ext cx="4620148" cy="1171469"/>
            <a:chOff x="1671911" y="1652417"/>
            <a:chExt cx="5400600" cy="1291870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1671912" y="2148478"/>
              <a:ext cx="5400599" cy="433926"/>
              <a:chOff x="1671912" y="2148478"/>
              <a:chExt cx="5400599" cy="433926"/>
            </a:xfrm>
          </p:grpSpPr>
          <p:sp>
            <p:nvSpPr>
              <p:cNvPr id="55" name="Rechteck 54"/>
              <p:cNvSpPr/>
              <p:nvPr/>
            </p:nvSpPr>
            <p:spPr bwMode="auto">
              <a:xfrm>
                <a:off x="1671912" y="2148478"/>
                <a:ext cx="2234659" cy="424053"/>
              </a:xfrm>
              <a:prstGeom prst="rect">
                <a:avLst/>
              </a:prstGeom>
              <a:solidFill>
                <a:srgbClr val="009E4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65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100">
                  <a:latin typeface="Arial" panose="020B0604020202020204" pitchFamily="34" charset="0"/>
                  <a:ea typeface="ＭＳ Ｐゴシック" pitchFamily="96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hteck 55"/>
              <p:cNvSpPr/>
              <p:nvPr/>
            </p:nvSpPr>
            <p:spPr bwMode="auto">
              <a:xfrm>
                <a:off x="4189780" y="2158351"/>
                <a:ext cx="2234659" cy="424053"/>
              </a:xfrm>
              <a:prstGeom prst="rect">
                <a:avLst/>
              </a:prstGeom>
              <a:solidFill>
                <a:srgbClr val="009E4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165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100">
                  <a:latin typeface="Arial" panose="020B0604020202020204" pitchFamily="34" charset="0"/>
                  <a:ea typeface="ＭＳ Ｐゴシック" pitchFamily="96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hteck 56"/>
              <p:cNvSpPr/>
              <p:nvPr/>
            </p:nvSpPr>
            <p:spPr>
              <a:xfrm>
                <a:off x="1671912" y="2211194"/>
                <a:ext cx="273630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32 Vogelschutzgebiete</a:t>
                </a:r>
                <a:endParaRPr lang="de-DE" alt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hteck 57"/>
              <p:cNvSpPr/>
              <p:nvPr/>
            </p:nvSpPr>
            <p:spPr>
              <a:xfrm>
                <a:off x="4336208" y="2224104"/>
                <a:ext cx="273630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266 </a:t>
                </a:r>
                <a:r>
                  <a:rPr lang="de-DE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FFH-Gebiete</a:t>
                </a:r>
                <a:endParaRPr lang="de-DE" altLang="de-D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Rechteck 52"/>
            <p:cNvSpPr/>
            <p:nvPr/>
          </p:nvSpPr>
          <p:spPr bwMode="auto">
            <a:xfrm>
              <a:off x="1671911" y="1652417"/>
              <a:ext cx="4752528" cy="424053"/>
            </a:xfrm>
            <a:prstGeom prst="rect">
              <a:avLst/>
            </a:prstGeom>
            <a:noFill/>
            <a:ln w="2540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0165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latin typeface="Arial" panose="020B0604020202020204" pitchFamily="34" charset="0"/>
                  <a:ea typeface="ＭＳ Ｐゴシック" pitchFamily="96" charset="-128"/>
                  <a:cs typeface="Arial" panose="020B0604020202020204" pitchFamily="34" charset="0"/>
                </a:rPr>
                <a:t>Sachsen-Anhalt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1671912" y="2604877"/>
              <a:ext cx="4752527" cy="33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Σ 232.000 ha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599903" y="6469527"/>
            <a:ext cx="9001000" cy="738563"/>
            <a:chOff x="-1768461" y="6274420"/>
            <a:chExt cx="10521484" cy="814470"/>
          </a:xfrm>
        </p:grpSpPr>
        <p:sp>
          <p:nvSpPr>
            <p:cNvPr id="60" name="Rechteck 59"/>
            <p:cNvSpPr/>
            <p:nvPr/>
          </p:nvSpPr>
          <p:spPr>
            <a:xfrm>
              <a:off x="-1768461" y="6274420"/>
              <a:ext cx="3368365" cy="64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Strategie </a:t>
              </a:r>
              <a:r>
                <a:rPr lang="de-DE" altLang="de-DE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LSA (Verfahrensbeschleunigung):</a:t>
              </a:r>
              <a:endParaRPr lang="de-DE" sz="1600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hteck 60"/>
            <p:cNvSpPr/>
            <p:nvPr/>
          </p:nvSpPr>
          <p:spPr>
            <a:xfrm>
              <a:off x="1604717" y="6444014"/>
              <a:ext cx="7148306" cy="644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de-DE" sz="16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Sicherung mittels Landesverordnung </a:t>
              </a:r>
              <a:r>
                <a:rPr lang="de-DE" altLang="de-DE" sz="16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in Kombination mit </a:t>
              </a:r>
              <a:r>
                <a:rPr lang="de-DE" altLang="de-DE" sz="16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weiteren Umsetzungsinstrumenten</a:t>
              </a:r>
              <a:endPara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Gerade Verbindung mit Pfeil 61"/>
          <p:cNvCxnSpPr/>
          <p:nvPr/>
        </p:nvCxnSpPr>
        <p:spPr bwMode="auto">
          <a:xfrm>
            <a:off x="6514362" y="6047228"/>
            <a:ext cx="0" cy="3264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hteck 62"/>
          <p:cNvSpPr/>
          <p:nvPr/>
        </p:nvSpPr>
        <p:spPr>
          <a:xfrm>
            <a:off x="2896047" y="1713305"/>
            <a:ext cx="1233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Auswahl &amp; Meldung:</a:t>
            </a: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hteck 63"/>
          <p:cNvSpPr/>
          <p:nvPr/>
        </p:nvSpPr>
        <p:spPr bwMode="auto">
          <a:xfrm>
            <a:off x="4480223" y="6517729"/>
            <a:ext cx="5832648" cy="792088"/>
          </a:xfrm>
          <a:prstGeom prst="rect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6693421" y="6066631"/>
            <a:ext cx="3114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600" b="1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Kabinettsbeschluss Juli 2014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303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701305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Jagdausübung nur als Bewegungs-, Ansitz-, Pirsch- oder Fallenjagd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Bewegungsjagd nur im Zeitraum vom 01.10. bis 15.01.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Fallenjagd nur mit Lebendfallen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/>
            <a:endParaRPr lang="de-DE" sz="1800" dirty="0" smtClean="0"/>
          </a:p>
        </p:txBody>
      </p:sp>
      <p:sp>
        <p:nvSpPr>
          <p:cNvPr id="50" name="Rechteck 49"/>
          <p:cNvSpPr/>
          <p:nvPr/>
        </p:nvSpPr>
        <p:spPr>
          <a:xfrm>
            <a:off x="159743" y="7979375"/>
            <a:ext cx="346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*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>
                <a:cs typeface="Arial" panose="020B0604020202020204" pitchFamily="34" charset="0"/>
              </a:rPr>
              <a:t>Vogelschutz- </a:t>
            </a:r>
            <a:r>
              <a:rPr lang="de-DE" sz="1600" u="sng" dirty="0" smtClean="0">
                <a:cs typeface="Arial" panose="020B0604020202020204" pitchFamily="34" charset="0"/>
              </a:rPr>
              <a:t>und</a:t>
            </a:r>
            <a:r>
              <a:rPr lang="de-DE" sz="1600" dirty="0" smtClean="0">
                <a:cs typeface="Arial" panose="020B0604020202020204" pitchFamily="34" charset="0"/>
              </a:rPr>
              <a:t> FFH-Gebieten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120183" y="182791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9 – Jagd (Beispiele):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120183" y="2259965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in FFH- &amp;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4120183" y="4626937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4120183" y="506827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keine Jagd auf Gänse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4120183" y="60604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keine Jagd auf Vögel</a:t>
            </a:r>
            <a:endParaRPr lang="de-DE" sz="1800" i="1" dirty="0" smtClean="0"/>
          </a:p>
        </p:txBody>
      </p:sp>
      <p:sp>
        <p:nvSpPr>
          <p:cNvPr id="80" name="Textfeld 79"/>
          <p:cNvSpPr txBox="1"/>
          <p:nvPr/>
        </p:nvSpPr>
        <p:spPr>
          <a:xfrm>
            <a:off x="4120183" y="5653633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Schutzzonen: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701305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/>
              <a:t>Absatz 1:</a:t>
            </a:r>
          </a:p>
          <a:p>
            <a:endParaRPr lang="de-DE" sz="1800" dirty="0" smtClean="0"/>
          </a:p>
          <a:p>
            <a:r>
              <a:rPr lang="de-DE" sz="1800" dirty="0" smtClean="0"/>
              <a:t>Die Ausübung der ordnungsgemäßen, </a:t>
            </a:r>
            <a:r>
              <a:rPr lang="de-DE" sz="1800" dirty="0" err="1" smtClean="0"/>
              <a:t>natur</a:t>
            </a:r>
            <a:r>
              <a:rPr lang="de-DE" sz="1800" dirty="0" smtClean="0"/>
              <a:t>- und landschaftsverträglichen Angelfischerei </a:t>
            </a:r>
            <a:r>
              <a:rPr lang="de-DE" sz="1800" dirty="0" err="1" smtClean="0"/>
              <a:t>entspr</a:t>
            </a:r>
            <a:r>
              <a:rPr lang="de-DE" sz="1800" dirty="0" smtClean="0"/>
              <a:t>. der bisherigen rechtmäßigen Nutzung &amp; der ordnungsgemäßen &amp; </a:t>
            </a:r>
            <a:r>
              <a:rPr lang="de-DE" sz="1800" dirty="0" err="1" smtClean="0"/>
              <a:t>natur</a:t>
            </a:r>
            <a:r>
              <a:rPr lang="de-DE" sz="1800" dirty="0" smtClean="0"/>
              <a:t>- und landschaftsverträglichen Berufsfischerei i. S. d. § 5 Absatz 4 BNatSchG ist </a:t>
            </a:r>
            <a:r>
              <a:rPr lang="de-DE" sz="1800" b="1" dirty="0" smtClean="0"/>
              <a:t>freigestellt von den Regelungen des § 6</a:t>
            </a:r>
            <a:r>
              <a:rPr lang="de-DE" sz="1800" dirty="0" smtClean="0"/>
              <a:t>, soweit sie dem Schutzzweck nicht zuwiderläuft &amp; unter folgenden Maßgaben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/>
            <a:endParaRPr lang="de-DE" sz="1800" dirty="0" smtClean="0"/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120183" y="182791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11 – Fischerei: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4120183" y="2701305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Betreten oder Befahren von Röhrichten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vorrätiges Anfüttern von Fischen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Anlegen neuer Boots- &amp; Angelstege nur nach Erlaubnis </a:t>
            </a:r>
          </a:p>
          <a:p>
            <a:pPr marL="285750" indent="-285750"/>
            <a:endParaRPr lang="de-DE" sz="1800" dirty="0" smtClean="0"/>
          </a:p>
        </p:txBody>
      </p:sp>
      <p:sp>
        <p:nvSpPr>
          <p:cNvPr id="50" name="Rechteck 49"/>
          <p:cNvSpPr/>
          <p:nvPr/>
        </p:nvSpPr>
        <p:spPr>
          <a:xfrm>
            <a:off x="159743" y="7979375"/>
            <a:ext cx="34674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* </a:t>
            </a:r>
            <a:r>
              <a:rPr lang="de-DE" sz="1600" dirty="0" smtClean="0">
                <a:cs typeface="Arial" panose="020B0604020202020204" pitchFamily="34" charset="0"/>
              </a:rPr>
              <a:t>in </a:t>
            </a:r>
            <a:r>
              <a:rPr lang="de-DE" sz="1600" dirty="0">
                <a:cs typeface="Arial" panose="020B0604020202020204" pitchFamily="34" charset="0"/>
              </a:rPr>
              <a:t>Vogelschutz- </a:t>
            </a:r>
            <a:r>
              <a:rPr lang="de-DE" sz="1600" u="sng" dirty="0" smtClean="0">
                <a:cs typeface="Arial" panose="020B0604020202020204" pitchFamily="34" charset="0"/>
              </a:rPr>
              <a:t>und</a:t>
            </a:r>
            <a:r>
              <a:rPr lang="de-DE" sz="1600" dirty="0" smtClean="0">
                <a:cs typeface="Arial" panose="020B0604020202020204" pitchFamily="34" charset="0"/>
              </a:rPr>
              <a:t> FFH-Gebieten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519783" y="1586755"/>
            <a:ext cx="2791773" cy="272546"/>
          </a:xfrm>
          <a:prstGeom prst="rect">
            <a:avLst/>
          </a:prstGeom>
          <a:solidFill>
            <a:srgbClr val="99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96" charset="-128"/>
            </a:endParaRPr>
          </a:p>
        </p:txBody>
      </p:sp>
      <p:grpSp>
        <p:nvGrpSpPr>
          <p:cNvPr id="2" name="Gruppieren 20"/>
          <p:cNvGrpSpPr/>
          <p:nvPr/>
        </p:nvGrpSpPr>
        <p:grpSpPr>
          <a:xfrm>
            <a:off x="527199" y="1549177"/>
            <a:ext cx="2791773" cy="4648695"/>
            <a:chOff x="2437427" y="482412"/>
            <a:chExt cx="2791773" cy="4648695"/>
          </a:xfrm>
        </p:grpSpPr>
        <p:sp>
          <p:nvSpPr>
            <p:cNvPr id="40" name="Textfeld 39"/>
            <p:cNvSpPr txBox="1"/>
            <p:nvPr/>
          </p:nvSpPr>
          <p:spPr>
            <a:xfrm>
              <a:off x="3284984" y="482412"/>
              <a:ext cx="991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Hauptteil</a:t>
              </a:r>
              <a:endParaRPr lang="de-D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pieren 36"/>
            <p:cNvGrpSpPr/>
            <p:nvPr/>
          </p:nvGrpSpPr>
          <p:grpSpPr>
            <a:xfrm>
              <a:off x="2437427" y="1187624"/>
              <a:ext cx="2791773" cy="3943483"/>
              <a:chOff x="2437427" y="1187624"/>
              <a:chExt cx="2791773" cy="3943483"/>
            </a:xfrm>
          </p:grpSpPr>
          <p:grpSp>
            <p:nvGrpSpPr>
              <p:cNvPr id="4" name="Gruppieren 37"/>
              <p:cNvGrpSpPr/>
              <p:nvPr/>
            </p:nvGrpSpPr>
            <p:grpSpPr>
              <a:xfrm>
                <a:off x="2437427" y="1187624"/>
                <a:ext cx="2791773" cy="3943483"/>
                <a:chOff x="565219" y="1564621"/>
                <a:chExt cx="2791773" cy="3943483"/>
              </a:xfrm>
            </p:grpSpPr>
            <p:sp>
              <p:nvSpPr>
                <p:cNvPr id="61" name="Gefaltete Ecke 60"/>
                <p:cNvSpPr/>
                <p:nvPr/>
              </p:nvSpPr>
              <p:spPr>
                <a:xfrm>
                  <a:off x="565219" y="1564621"/>
                  <a:ext cx="2791773" cy="3943483"/>
                </a:xfrm>
                <a:prstGeom prst="foldedCorner">
                  <a:avLst/>
                </a:prstGeom>
                <a:solidFill>
                  <a:srgbClr val="A7A591">
                    <a:alpha val="25000"/>
                  </a:srgbClr>
                </a:solidFill>
                <a:ln>
                  <a:solidFill>
                    <a:srgbClr val="9795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Gruppieren 41"/>
                <p:cNvGrpSpPr/>
                <p:nvPr/>
              </p:nvGrpSpPr>
              <p:grpSpPr>
                <a:xfrm>
                  <a:off x="910396" y="1852653"/>
                  <a:ext cx="2030425" cy="3150642"/>
                  <a:chOff x="910396" y="1852653"/>
                  <a:chExt cx="2030425" cy="3150642"/>
                </a:xfrm>
              </p:grpSpPr>
              <p:sp>
                <p:nvSpPr>
                  <p:cNvPr id="65" name="Abgerundetes Rechteck 64"/>
                  <p:cNvSpPr/>
                  <p:nvPr/>
                </p:nvSpPr>
                <p:spPr>
                  <a:xfrm>
                    <a:off x="918362" y="1852653"/>
                    <a:ext cx="2006581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Schutzgegenstand</a:t>
                    </a:r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925259" y="2284701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Lage und Grenzen</a:t>
                    </a:r>
                  </a:p>
                </p:txBody>
              </p:sp>
              <p:sp>
                <p:nvSpPr>
                  <p:cNvPr id="67" name="Abgerundetes Rechteck 66"/>
                  <p:cNvSpPr/>
                  <p:nvPr/>
                </p:nvSpPr>
                <p:spPr>
                  <a:xfrm>
                    <a:off x="925259" y="2718157"/>
                    <a:ext cx="2006582" cy="358632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Schutzzweck</a:t>
                    </a:r>
                  </a:p>
                </p:txBody>
              </p:sp>
              <p:sp>
                <p:nvSpPr>
                  <p:cNvPr id="68" name="Abgerundetes Rechteck 67"/>
                  <p:cNvSpPr/>
                  <p:nvPr/>
                </p:nvSpPr>
                <p:spPr>
                  <a:xfrm>
                    <a:off x="925259" y="3241892"/>
                    <a:ext cx="2006582" cy="338953"/>
                  </a:xfrm>
                  <a:prstGeom prst="roundRect">
                    <a:avLst/>
                  </a:prstGeom>
                  <a:solidFill>
                    <a:srgbClr val="A7A591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Schutzbestimmungen</a:t>
                    </a:r>
                  </a:p>
                </p:txBody>
              </p:sp>
              <p:sp>
                <p:nvSpPr>
                  <p:cNvPr id="69" name="Abgerundetes Rechteck 68"/>
                  <p:cNvSpPr/>
                  <p:nvPr/>
                </p:nvSpPr>
                <p:spPr>
                  <a:xfrm>
                    <a:off x="910396" y="4660965"/>
                    <a:ext cx="2030425" cy="342330"/>
                  </a:xfrm>
                  <a:prstGeom prst="roundRect">
                    <a:avLst/>
                  </a:prstGeom>
                  <a:solidFill>
                    <a:srgbClr val="A7A591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Schlussvorschriften</a:t>
                    </a:r>
                  </a:p>
                </p:txBody>
              </p:sp>
            </p:grpSp>
          </p:grpSp>
          <p:sp>
            <p:nvSpPr>
              <p:cNvPr id="52" name="Abgerundetes Rechteck 51"/>
              <p:cNvSpPr/>
              <p:nvPr/>
            </p:nvSpPr>
            <p:spPr>
              <a:xfrm>
                <a:off x="2782604" y="3400849"/>
                <a:ext cx="2036308" cy="739103"/>
              </a:xfrm>
              <a:prstGeom prst="roundRect">
                <a:avLst/>
              </a:prstGeom>
              <a:solidFill>
                <a:srgbClr val="A7A591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Erhaltungs- und Wiederherstellungs-</a:t>
                </a:r>
                <a:r>
                  <a:rPr lang="de-DE" sz="1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maßnahmen</a:t>
                </a:r>
                <a:endPara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0" name="Rechteck 69"/>
          <p:cNvSpPr/>
          <p:nvPr/>
        </p:nvSpPr>
        <p:spPr>
          <a:xfrm>
            <a:off x="875608" y="3931665"/>
            <a:ext cx="1999684" cy="3389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527199" y="1865462"/>
            <a:ext cx="2784357" cy="358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Paragraphen 1 bis 22</a:t>
            </a:r>
            <a:endParaRPr lang="de-DE" sz="1400" dirty="0">
              <a:solidFill>
                <a:schemeClr val="accent4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4. Verordnungsstruktur &amp; Inhalte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4120183" y="182791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Paragraph 11 – Fischerei (Beispiele):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4120183" y="2259965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in FFH- &amp;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4120183" y="4626937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Vogelschutzgebieten: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4120183" y="5068277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keine Störung von Brut- &amp; Rastvögeln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4120183" y="606042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Vom 01.03. &amp; 30.06. nur Hegeveranstaltungen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kein Befahren von nicht dem öffentlichen Verkehr gewidmeten Straßen</a:t>
            </a:r>
            <a:endParaRPr lang="de-DE" sz="1800" dirty="0" smtClean="0"/>
          </a:p>
        </p:txBody>
      </p:sp>
      <p:sp>
        <p:nvSpPr>
          <p:cNvPr id="80" name="Textfeld 79"/>
          <p:cNvSpPr txBox="1"/>
          <p:nvPr/>
        </p:nvSpPr>
        <p:spPr>
          <a:xfrm>
            <a:off x="4120183" y="5653633"/>
            <a:ext cx="5976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cs typeface="Arial" panose="020B0604020202020204" pitchFamily="34" charset="0"/>
              </a:rPr>
              <a:t>ausschließlich in Schutzzonen: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feld 6"/>
          <p:cNvSpPr txBox="1">
            <a:spLocks noChangeArrowheads="1"/>
          </p:cNvSpPr>
          <p:nvPr/>
        </p:nvSpPr>
        <p:spPr bwMode="auto">
          <a:xfrm>
            <a:off x="728347" y="2341265"/>
            <a:ext cx="930998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erstmals Bereitstellung eines Online-Beteiligungs-Service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/>
              <a:t>a</a:t>
            </a:r>
            <a:r>
              <a:rPr lang="de-DE" altLang="de-DE" sz="2000" dirty="0" smtClean="0"/>
              <a:t>naloge Auslegung in 114 Einheits- und Verbandsgemeinden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seit Dezember 2017: Erfassung der eingegangenen Stellungnahmen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Genehmigte Fristverlängerungen </a:t>
            </a:r>
            <a:r>
              <a:rPr lang="de-DE" altLang="de-DE" sz="2000" dirty="0" smtClean="0">
                <a:sym typeface="Wingdings" panose="05000000000000000000" pitchFamily="2" charset="2"/>
              </a:rPr>
              <a:t> </a:t>
            </a:r>
            <a:r>
              <a:rPr lang="de-DE" altLang="de-DE" sz="2000" dirty="0" smtClean="0"/>
              <a:t>Eingang weiterer Stellungnahmen voraussichtlich bis Ende Januar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 smtClean="0"/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5"/>
          <a:stretch/>
        </p:blipFill>
        <p:spPr>
          <a:xfrm>
            <a:off x="8264373" y="2735759"/>
            <a:ext cx="734840" cy="709017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36" y="2269257"/>
            <a:ext cx="570185" cy="540669"/>
          </a:xfrm>
          <a:prstGeom prst="rect">
            <a:avLst/>
          </a:prstGeom>
        </p:spPr>
      </p:pic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1455738" y="323850"/>
            <a:ext cx="7373937" cy="41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80" tIns="54889" rIns="109780" bIns="548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 dirty="0" smtClean="0">
                <a:solidFill>
                  <a:schemeClr val="bg1"/>
                </a:solidFill>
                <a:latin typeface="+mn-lt"/>
              </a:rPr>
              <a:t>5. Öffentliches Verfahren</a:t>
            </a:r>
            <a:endParaRPr lang="de-DE" altLang="de-DE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6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55738" y="323850"/>
            <a:ext cx="7373937" cy="41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80" tIns="54889" rIns="109780" bIns="548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 dirty="0" smtClean="0">
                <a:solidFill>
                  <a:schemeClr val="bg1"/>
                </a:solidFill>
                <a:latin typeface="+mn-lt"/>
              </a:rPr>
              <a:t>5. Öffentliches Verfahren</a:t>
            </a:r>
            <a:endParaRPr lang="de-DE" altLang="de-DE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/>
          <a:srcRect l="13957" r="11296"/>
          <a:stretch/>
        </p:blipFill>
        <p:spPr>
          <a:xfrm>
            <a:off x="4642191" y="1240969"/>
            <a:ext cx="5958712" cy="6068848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807815" y="3042761"/>
            <a:ext cx="367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Im Zuge des Verfahrens gingen ca. 3.500 </a:t>
            </a:r>
            <a:r>
              <a:rPr lang="de-DE" sz="1800" dirty="0" smtClean="0"/>
              <a:t>Stellungnahmen </a:t>
            </a:r>
            <a:r>
              <a:rPr lang="de-DE" sz="1800" dirty="0" smtClean="0"/>
              <a:t>ein, die in einer Abwägungsdatenbank erfasst werden</a:t>
            </a:r>
            <a:endParaRPr lang="de-DE" sz="1800" dirty="0" smtClean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 err="1" smtClean="0"/>
              <a:t>zT</a:t>
            </a:r>
            <a:r>
              <a:rPr lang="de-DE" sz="1800" dirty="0" smtClean="0"/>
              <a:t> sind auch Unterschriftslisten und mehrfach wortgleiche Schriftsätze eingegangen </a:t>
            </a:r>
          </a:p>
        </p:txBody>
      </p:sp>
    </p:spTree>
    <p:extLst>
      <p:ext uri="{BB962C8B-B14F-4D97-AF65-F5344CB8AC3E}">
        <p14:creationId xmlns:p14="http://schemas.microsoft.com/office/powerpoint/2010/main" val="9366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6"/>
          <p:cNvSpPr txBox="1">
            <a:spLocks noChangeArrowheads="1"/>
          </p:cNvSpPr>
          <p:nvPr/>
        </p:nvSpPr>
        <p:spPr bwMode="auto">
          <a:xfrm>
            <a:off x="728347" y="1693193"/>
            <a:ext cx="850440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Berücksichtigung aller Einwendungen und Stellungnahmen im Rahmen des Abwägungsprozesses,</a:t>
            </a:r>
          </a:p>
          <a:p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Prozess erfolgt erstmals mittels spezieller Abwägungsdatenbank,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Weitere flankierende Gespräche mit Betroffenen und Verbände, sofern dies aus der Sicht der Sachverhaltsaufklärung erforderlich ist,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Überarbeitung des Verordnungsentwurfes voraussichtlich bis in 3./4. Quartal 2018,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/>
              <a:t>i</a:t>
            </a:r>
            <a:r>
              <a:rPr lang="de-DE" altLang="de-DE" sz="2000" dirty="0" smtClean="0"/>
              <a:t>m Anschluss Vorlage im Kabinett (4. Quartal 2018) und anschließende Verkündung im Amtsblatt des </a:t>
            </a:r>
            <a:r>
              <a:rPr lang="de-DE" altLang="de-DE" sz="2000" dirty="0" err="1" smtClean="0"/>
              <a:t>LVwA</a:t>
            </a:r>
            <a:endParaRPr lang="de-DE" altLang="de-DE" sz="2000" dirty="0"/>
          </a:p>
          <a:p>
            <a:pPr marL="342900" indent="-342900"/>
            <a:endParaRPr lang="de-DE" altLang="de-DE" sz="2000" dirty="0" smtClean="0"/>
          </a:p>
          <a:p>
            <a:pPr marL="342900" indent="-342900"/>
            <a:endParaRPr lang="de-DE" altLang="de-DE" sz="2000" dirty="0" smtClean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6" t="50855" b="28083"/>
          <a:stretch/>
        </p:blipFill>
        <p:spPr>
          <a:xfrm>
            <a:off x="9286131" y="1909217"/>
            <a:ext cx="730376" cy="727013"/>
          </a:xfrm>
          <a:prstGeom prst="rect">
            <a:avLst/>
          </a:prstGeom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455738" y="323850"/>
            <a:ext cx="7373937" cy="41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80" tIns="54889" rIns="109780" bIns="548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 dirty="0" smtClean="0">
                <a:solidFill>
                  <a:schemeClr val="bg1"/>
                </a:solidFill>
                <a:latin typeface="+mn-lt"/>
              </a:rPr>
              <a:t>6. Weiterer Ablauf</a:t>
            </a:r>
            <a:endParaRPr lang="de-DE" altLang="de-DE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0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9"/>
          <p:cNvGrpSpPr/>
          <p:nvPr/>
        </p:nvGrpSpPr>
        <p:grpSpPr>
          <a:xfrm>
            <a:off x="303759" y="1477169"/>
            <a:ext cx="4392488" cy="5867084"/>
            <a:chOff x="184769" y="1653949"/>
            <a:chExt cx="3733597" cy="504373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43" y="1687452"/>
              <a:ext cx="3567101" cy="4826288"/>
            </a:xfrm>
            <a:prstGeom prst="rect">
              <a:avLst/>
            </a:prstGeom>
          </p:spPr>
        </p:pic>
        <p:sp>
          <p:nvSpPr>
            <p:cNvPr id="23" name="Rechteck 22"/>
            <p:cNvSpPr/>
            <p:nvPr/>
          </p:nvSpPr>
          <p:spPr>
            <a:xfrm>
              <a:off x="184769" y="1653949"/>
              <a:ext cx="3733597" cy="50437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6"/>
          <p:cNvSpPr txBox="1">
            <a:spLocks noChangeArrowheads="1"/>
          </p:cNvSpPr>
          <p:nvPr/>
        </p:nvSpPr>
        <p:spPr bwMode="auto">
          <a:xfrm>
            <a:off x="4307041" y="1909217"/>
            <a:ext cx="62967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800" b="1" dirty="0" smtClean="0">
                <a:solidFill>
                  <a:srgbClr val="002060"/>
                </a:solidFill>
                <a:latin typeface="+mn-lt"/>
              </a:rPr>
              <a:t>Vielen Dank für Ihre Aufmerksamkeit</a:t>
            </a:r>
          </a:p>
        </p:txBody>
      </p:sp>
      <p:pic>
        <p:nvPicPr>
          <p:cNvPr id="24" name="Picture 3" descr="logo_N2_v_auf_weiss__sw_k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9"/>
          <a:stretch/>
        </p:blipFill>
        <p:spPr bwMode="auto">
          <a:xfrm>
            <a:off x="4927901" y="3464404"/>
            <a:ext cx="2643325" cy="17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logo_N2_v_auf_weiss__sw_k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9"/>
          <a:stretch/>
        </p:blipFill>
        <p:spPr bwMode="auto">
          <a:xfrm>
            <a:off x="7216527" y="5476981"/>
            <a:ext cx="2643325" cy="171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5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6"/>
          <p:cNvSpPr txBox="1">
            <a:spLocks noChangeArrowheads="1"/>
          </p:cNvSpPr>
          <p:nvPr/>
        </p:nvSpPr>
        <p:spPr bwMode="auto">
          <a:xfrm>
            <a:off x="778259" y="1944610"/>
            <a:ext cx="4317251" cy="7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206" dirty="0">
                <a:solidFill>
                  <a:schemeClr val="accent6">
                    <a:lumMod val="50000"/>
                  </a:schemeClr>
                </a:solidFill>
              </a:rPr>
              <a:t>Im Rahmen der Landesverordnung zu sichern:</a:t>
            </a:r>
          </a:p>
        </p:txBody>
      </p:sp>
      <p:sp>
        <p:nvSpPr>
          <p:cNvPr id="34" name="Freihandform 33"/>
          <p:cNvSpPr/>
          <p:nvPr/>
        </p:nvSpPr>
        <p:spPr bwMode="auto">
          <a:xfrm>
            <a:off x="1621221" y="2934623"/>
            <a:ext cx="617020" cy="1106947"/>
          </a:xfrm>
          <a:custGeom>
            <a:avLst/>
            <a:gdLst>
              <a:gd name="connsiteX0" fmla="*/ 350874 w 637953"/>
              <a:gd name="connsiteY0" fmla="*/ 74776 h 1173343"/>
              <a:gd name="connsiteX1" fmla="*/ 350874 w 637953"/>
              <a:gd name="connsiteY1" fmla="*/ 74776 h 1173343"/>
              <a:gd name="connsiteX2" fmla="*/ 340242 w 637953"/>
              <a:gd name="connsiteY2" fmla="*/ 181101 h 1173343"/>
              <a:gd name="connsiteX3" fmla="*/ 297712 w 637953"/>
              <a:gd name="connsiteY3" fmla="*/ 244897 h 1173343"/>
              <a:gd name="connsiteX4" fmla="*/ 212651 w 637953"/>
              <a:gd name="connsiteY4" fmla="*/ 319325 h 1173343"/>
              <a:gd name="connsiteX5" fmla="*/ 191386 w 637953"/>
              <a:gd name="connsiteY5" fmla="*/ 351222 h 1173343"/>
              <a:gd name="connsiteX6" fmla="*/ 159488 w 637953"/>
              <a:gd name="connsiteY6" fmla="*/ 393752 h 1173343"/>
              <a:gd name="connsiteX7" fmla="*/ 127591 w 637953"/>
              <a:gd name="connsiteY7" fmla="*/ 446915 h 1173343"/>
              <a:gd name="connsiteX8" fmla="*/ 106325 w 637953"/>
              <a:gd name="connsiteY8" fmla="*/ 489445 h 1173343"/>
              <a:gd name="connsiteX9" fmla="*/ 85060 w 637953"/>
              <a:gd name="connsiteY9" fmla="*/ 510711 h 1173343"/>
              <a:gd name="connsiteX10" fmla="*/ 42530 w 637953"/>
              <a:gd name="connsiteY10" fmla="*/ 574506 h 1173343"/>
              <a:gd name="connsiteX11" fmla="*/ 21265 w 637953"/>
              <a:gd name="connsiteY11" fmla="*/ 606404 h 1173343"/>
              <a:gd name="connsiteX12" fmla="*/ 0 w 637953"/>
              <a:gd name="connsiteY12" fmla="*/ 670199 h 1173343"/>
              <a:gd name="connsiteX13" fmla="*/ 10632 w 637953"/>
              <a:gd name="connsiteY13" fmla="*/ 797790 h 1173343"/>
              <a:gd name="connsiteX14" fmla="*/ 21265 w 637953"/>
              <a:gd name="connsiteY14" fmla="*/ 840320 h 1173343"/>
              <a:gd name="connsiteX15" fmla="*/ 63795 w 637953"/>
              <a:gd name="connsiteY15" fmla="*/ 882850 h 1173343"/>
              <a:gd name="connsiteX16" fmla="*/ 95693 w 637953"/>
              <a:gd name="connsiteY16" fmla="*/ 904115 h 1173343"/>
              <a:gd name="connsiteX17" fmla="*/ 138223 w 637953"/>
              <a:gd name="connsiteY17" fmla="*/ 914748 h 1173343"/>
              <a:gd name="connsiteX18" fmla="*/ 180753 w 637953"/>
              <a:gd name="connsiteY18" fmla="*/ 946645 h 1173343"/>
              <a:gd name="connsiteX19" fmla="*/ 212651 w 637953"/>
              <a:gd name="connsiteY19" fmla="*/ 967911 h 1173343"/>
              <a:gd name="connsiteX20" fmla="*/ 265814 w 637953"/>
              <a:gd name="connsiteY20" fmla="*/ 1010441 h 1173343"/>
              <a:gd name="connsiteX21" fmla="*/ 308344 w 637953"/>
              <a:gd name="connsiteY21" fmla="*/ 1063604 h 1173343"/>
              <a:gd name="connsiteX22" fmla="*/ 350874 w 637953"/>
              <a:gd name="connsiteY22" fmla="*/ 1084869 h 1173343"/>
              <a:gd name="connsiteX23" fmla="*/ 404037 w 637953"/>
              <a:gd name="connsiteY23" fmla="*/ 1116766 h 1173343"/>
              <a:gd name="connsiteX24" fmla="*/ 467832 w 637953"/>
              <a:gd name="connsiteY24" fmla="*/ 1148664 h 1173343"/>
              <a:gd name="connsiteX25" fmla="*/ 552893 w 637953"/>
              <a:gd name="connsiteY25" fmla="*/ 1159297 h 1173343"/>
              <a:gd name="connsiteX26" fmla="*/ 584791 w 637953"/>
              <a:gd name="connsiteY26" fmla="*/ 1169929 h 1173343"/>
              <a:gd name="connsiteX27" fmla="*/ 563525 w 637953"/>
              <a:gd name="connsiteY27" fmla="*/ 1052971 h 1173343"/>
              <a:gd name="connsiteX28" fmla="*/ 542260 w 637953"/>
              <a:gd name="connsiteY28" fmla="*/ 1021073 h 1173343"/>
              <a:gd name="connsiteX29" fmla="*/ 531628 w 637953"/>
              <a:gd name="connsiteY29" fmla="*/ 659566 h 1173343"/>
              <a:gd name="connsiteX30" fmla="*/ 552893 w 637953"/>
              <a:gd name="connsiteY30" fmla="*/ 627669 h 1173343"/>
              <a:gd name="connsiteX31" fmla="*/ 584791 w 637953"/>
              <a:gd name="connsiteY31" fmla="*/ 606404 h 1173343"/>
              <a:gd name="connsiteX32" fmla="*/ 627321 w 637953"/>
              <a:gd name="connsiteY32" fmla="*/ 510711 h 1173343"/>
              <a:gd name="connsiteX33" fmla="*/ 637953 w 637953"/>
              <a:gd name="connsiteY33" fmla="*/ 457548 h 1173343"/>
              <a:gd name="connsiteX34" fmla="*/ 616688 w 637953"/>
              <a:gd name="connsiteY34" fmla="*/ 159836 h 1173343"/>
              <a:gd name="connsiteX35" fmla="*/ 606056 w 637953"/>
              <a:gd name="connsiteY35" fmla="*/ 96041 h 1173343"/>
              <a:gd name="connsiteX36" fmla="*/ 542260 w 637953"/>
              <a:gd name="connsiteY36" fmla="*/ 53511 h 1173343"/>
              <a:gd name="connsiteX37" fmla="*/ 520995 w 637953"/>
              <a:gd name="connsiteY37" fmla="*/ 32245 h 1173343"/>
              <a:gd name="connsiteX38" fmla="*/ 489098 w 637953"/>
              <a:gd name="connsiteY38" fmla="*/ 21613 h 1173343"/>
              <a:gd name="connsiteX39" fmla="*/ 457200 w 637953"/>
              <a:gd name="connsiteY39" fmla="*/ 348 h 1173343"/>
              <a:gd name="connsiteX40" fmla="*/ 425302 w 637953"/>
              <a:gd name="connsiteY40" fmla="*/ 10980 h 1173343"/>
              <a:gd name="connsiteX41" fmla="*/ 350874 w 637953"/>
              <a:gd name="connsiteY41" fmla="*/ 74776 h 117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7953" h="1173343">
                <a:moveTo>
                  <a:pt x="350874" y="74776"/>
                </a:moveTo>
                <a:lnTo>
                  <a:pt x="350874" y="74776"/>
                </a:lnTo>
                <a:cubicBezTo>
                  <a:pt x="347330" y="110218"/>
                  <a:pt x="350866" y="147104"/>
                  <a:pt x="340242" y="181101"/>
                </a:cubicBezTo>
                <a:cubicBezTo>
                  <a:pt x="332619" y="205495"/>
                  <a:pt x="315784" y="226825"/>
                  <a:pt x="297712" y="244897"/>
                </a:cubicBezTo>
                <a:cubicBezTo>
                  <a:pt x="235513" y="307095"/>
                  <a:pt x="265401" y="284157"/>
                  <a:pt x="212651" y="319325"/>
                </a:cubicBezTo>
                <a:cubicBezTo>
                  <a:pt x="205563" y="329957"/>
                  <a:pt x="198813" y="340824"/>
                  <a:pt x="191386" y="351222"/>
                </a:cubicBezTo>
                <a:cubicBezTo>
                  <a:pt x="181086" y="365642"/>
                  <a:pt x="169318" y="379007"/>
                  <a:pt x="159488" y="393752"/>
                </a:cubicBezTo>
                <a:cubicBezTo>
                  <a:pt x="148025" y="410947"/>
                  <a:pt x="137627" y="428850"/>
                  <a:pt x="127591" y="446915"/>
                </a:cubicBezTo>
                <a:cubicBezTo>
                  <a:pt x="119893" y="460771"/>
                  <a:pt x="115117" y="476257"/>
                  <a:pt x="106325" y="489445"/>
                </a:cubicBezTo>
                <a:cubicBezTo>
                  <a:pt x="100764" y="497786"/>
                  <a:pt x="91075" y="502691"/>
                  <a:pt x="85060" y="510711"/>
                </a:cubicBezTo>
                <a:cubicBezTo>
                  <a:pt x="69726" y="531157"/>
                  <a:pt x="56707" y="553241"/>
                  <a:pt x="42530" y="574506"/>
                </a:cubicBezTo>
                <a:cubicBezTo>
                  <a:pt x="35442" y="585139"/>
                  <a:pt x="25306" y="594281"/>
                  <a:pt x="21265" y="606404"/>
                </a:cubicBezTo>
                <a:lnTo>
                  <a:pt x="0" y="670199"/>
                </a:lnTo>
                <a:cubicBezTo>
                  <a:pt x="3544" y="712729"/>
                  <a:pt x="5339" y="755442"/>
                  <a:pt x="10632" y="797790"/>
                </a:cubicBezTo>
                <a:cubicBezTo>
                  <a:pt x="12445" y="812290"/>
                  <a:pt x="13520" y="827928"/>
                  <a:pt x="21265" y="840320"/>
                </a:cubicBezTo>
                <a:cubicBezTo>
                  <a:pt x="31891" y="857321"/>
                  <a:pt x="48573" y="869802"/>
                  <a:pt x="63795" y="882850"/>
                </a:cubicBezTo>
                <a:cubicBezTo>
                  <a:pt x="73497" y="891166"/>
                  <a:pt x="83947" y="899081"/>
                  <a:pt x="95693" y="904115"/>
                </a:cubicBezTo>
                <a:cubicBezTo>
                  <a:pt x="109124" y="909871"/>
                  <a:pt x="124046" y="911204"/>
                  <a:pt x="138223" y="914748"/>
                </a:cubicBezTo>
                <a:cubicBezTo>
                  <a:pt x="152400" y="925380"/>
                  <a:pt x="166333" y="936345"/>
                  <a:pt x="180753" y="946645"/>
                </a:cubicBezTo>
                <a:cubicBezTo>
                  <a:pt x="191152" y="954073"/>
                  <a:pt x="203615" y="958875"/>
                  <a:pt x="212651" y="967911"/>
                </a:cubicBezTo>
                <a:cubicBezTo>
                  <a:pt x="260744" y="1016004"/>
                  <a:pt x="203716" y="989741"/>
                  <a:pt x="265814" y="1010441"/>
                </a:cubicBezTo>
                <a:cubicBezTo>
                  <a:pt x="277188" y="1027501"/>
                  <a:pt x="290165" y="1051485"/>
                  <a:pt x="308344" y="1063604"/>
                </a:cubicBezTo>
                <a:cubicBezTo>
                  <a:pt x="321532" y="1072396"/>
                  <a:pt x="337019" y="1077172"/>
                  <a:pt x="350874" y="1084869"/>
                </a:cubicBezTo>
                <a:cubicBezTo>
                  <a:pt x="368939" y="1094905"/>
                  <a:pt x="386512" y="1105813"/>
                  <a:pt x="404037" y="1116766"/>
                </a:cubicBezTo>
                <a:cubicBezTo>
                  <a:pt x="431979" y="1134230"/>
                  <a:pt x="435460" y="1142778"/>
                  <a:pt x="467832" y="1148664"/>
                </a:cubicBezTo>
                <a:cubicBezTo>
                  <a:pt x="495945" y="1153776"/>
                  <a:pt x="524539" y="1155753"/>
                  <a:pt x="552893" y="1159297"/>
                </a:cubicBezTo>
                <a:cubicBezTo>
                  <a:pt x="563526" y="1162841"/>
                  <a:pt x="581712" y="1180706"/>
                  <a:pt x="584791" y="1169929"/>
                </a:cubicBezTo>
                <a:cubicBezTo>
                  <a:pt x="588790" y="1155933"/>
                  <a:pt x="576910" y="1079740"/>
                  <a:pt x="563525" y="1052971"/>
                </a:cubicBezTo>
                <a:cubicBezTo>
                  <a:pt x="557810" y="1041541"/>
                  <a:pt x="549348" y="1031706"/>
                  <a:pt x="542260" y="1021073"/>
                </a:cubicBezTo>
                <a:cubicBezTo>
                  <a:pt x="493013" y="873331"/>
                  <a:pt x="505047" y="934235"/>
                  <a:pt x="531628" y="659566"/>
                </a:cubicBezTo>
                <a:cubicBezTo>
                  <a:pt x="532859" y="646847"/>
                  <a:pt x="543857" y="636705"/>
                  <a:pt x="552893" y="627669"/>
                </a:cubicBezTo>
                <a:cubicBezTo>
                  <a:pt x="561929" y="618633"/>
                  <a:pt x="574158" y="613492"/>
                  <a:pt x="584791" y="606404"/>
                </a:cubicBezTo>
                <a:cubicBezTo>
                  <a:pt x="610097" y="530485"/>
                  <a:pt x="593622" y="561259"/>
                  <a:pt x="627321" y="510711"/>
                </a:cubicBezTo>
                <a:cubicBezTo>
                  <a:pt x="630865" y="492990"/>
                  <a:pt x="637953" y="475620"/>
                  <a:pt x="637953" y="457548"/>
                </a:cubicBezTo>
                <a:cubicBezTo>
                  <a:pt x="637953" y="392404"/>
                  <a:pt x="626651" y="239537"/>
                  <a:pt x="616688" y="159836"/>
                </a:cubicBezTo>
                <a:cubicBezTo>
                  <a:pt x="614014" y="138444"/>
                  <a:pt x="618419" y="113702"/>
                  <a:pt x="606056" y="96041"/>
                </a:cubicBezTo>
                <a:cubicBezTo>
                  <a:pt x="591400" y="75103"/>
                  <a:pt x="560332" y="71583"/>
                  <a:pt x="542260" y="53511"/>
                </a:cubicBezTo>
                <a:cubicBezTo>
                  <a:pt x="535172" y="46422"/>
                  <a:pt x="529591" y="37403"/>
                  <a:pt x="520995" y="32245"/>
                </a:cubicBezTo>
                <a:cubicBezTo>
                  <a:pt x="511385" y="26479"/>
                  <a:pt x="499730" y="25157"/>
                  <a:pt x="489098" y="21613"/>
                </a:cubicBezTo>
                <a:cubicBezTo>
                  <a:pt x="478465" y="14525"/>
                  <a:pt x="469805" y="2449"/>
                  <a:pt x="457200" y="348"/>
                </a:cubicBezTo>
                <a:cubicBezTo>
                  <a:pt x="446145" y="-1495"/>
                  <a:pt x="434268" y="4255"/>
                  <a:pt x="425302" y="10980"/>
                </a:cubicBezTo>
                <a:cubicBezTo>
                  <a:pt x="367127" y="54611"/>
                  <a:pt x="363279" y="64143"/>
                  <a:pt x="350874" y="74776"/>
                </a:cubicBezTo>
                <a:close/>
              </a:path>
            </a:pathLst>
          </a:cu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66" tIns="43133" rIns="86266" bIns="43133" numCol="1" rtlCol="0" anchor="t" anchorCtr="0" compatLnSpc="1">
            <a:prstTxWarp prst="textNoShape">
              <a:avLst/>
            </a:prstTxWarp>
          </a:bodyPr>
          <a:lstStyle/>
          <a:p>
            <a:pPr defTabSz="862686"/>
            <a:endParaRPr lang="de-DE" sz="2264">
              <a:latin typeface="Arial" charset="0"/>
              <a:ea typeface="ＭＳ Ｐゴシック" pitchFamily="96" charset="-128"/>
            </a:endParaRPr>
          </a:p>
        </p:txBody>
      </p:sp>
      <p:sp>
        <p:nvSpPr>
          <p:cNvPr id="35" name="Freihandform 34"/>
          <p:cNvSpPr/>
          <p:nvPr/>
        </p:nvSpPr>
        <p:spPr bwMode="auto">
          <a:xfrm>
            <a:off x="3647635" y="3048706"/>
            <a:ext cx="558265" cy="803604"/>
          </a:xfrm>
          <a:custGeom>
            <a:avLst/>
            <a:gdLst>
              <a:gd name="connsiteX0" fmla="*/ 467833 w 988828"/>
              <a:gd name="connsiteY0" fmla="*/ 0 h 1127051"/>
              <a:gd name="connsiteX1" fmla="*/ 467833 w 988828"/>
              <a:gd name="connsiteY1" fmla="*/ 0 h 1127051"/>
              <a:gd name="connsiteX2" fmla="*/ 372140 w 988828"/>
              <a:gd name="connsiteY2" fmla="*/ 21265 h 1127051"/>
              <a:gd name="connsiteX3" fmla="*/ 318977 w 988828"/>
              <a:gd name="connsiteY3" fmla="*/ 31897 h 1127051"/>
              <a:gd name="connsiteX4" fmla="*/ 276447 w 988828"/>
              <a:gd name="connsiteY4" fmla="*/ 53162 h 1127051"/>
              <a:gd name="connsiteX5" fmla="*/ 244549 w 988828"/>
              <a:gd name="connsiteY5" fmla="*/ 63795 h 1127051"/>
              <a:gd name="connsiteX6" fmla="*/ 202019 w 988828"/>
              <a:gd name="connsiteY6" fmla="*/ 85060 h 1127051"/>
              <a:gd name="connsiteX7" fmla="*/ 170121 w 988828"/>
              <a:gd name="connsiteY7" fmla="*/ 106325 h 1127051"/>
              <a:gd name="connsiteX8" fmla="*/ 106326 w 988828"/>
              <a:gd name="connsiteY8" fmla="*/ 127590 h 1127051"/>
              <a:gd name="connsiteX9" fmla="*/ 31898 w 988828"/>
              <a:gd name="connsiteY9" fmla="*/ 212651 h 1127051"/>
              <a:gd name="connsiteX10" fmla="*/ 10633 w 988828"/>
              <a:gd name="connsiteY10" fmla="*/ 276446 h 1127051"/>
              <a:gd name="connsiteX11" fmla="*/ 0 w 988828"/>
              <a:gd name="connsiteY11" fmla="*/ 308344 h 1127051"/>
              <a:gd name="connsiteX12" fmla="*/ 21265 w 988828"/>
              <a:gd name="connsiteY12" fmla="*/ 393404 h 1127051"/>
              <a:gd name="connsiteX13" fmla="*/ 53163 w 988828"/>
              <a:gd name="connsiteY13" fmla="*/ 414669 h 1127051"/>
              <a:gd name="connsiteX14" fmla="*/ 63796 w 988828"/>
              <a:gd name="connsiteY14" fmla="*/ 542260 h 1127051"/>
              <a:gd name="connsiteX15" fmla="*/ 42531 w 988828"/>
              <a:gd name="connsiteY15" fmla="*/ 606055 h 1127051"/>
              <a:gd name="connsiteX16" fmla="*/ 42531 w 988828"/>
              <a:gd name="connsiteY16" fmla="*/ 797441 h 1127051"/>
              <a:gd name="connsiteX17" fmla="*/ 95693 w 988828"/>
              <a:gd name="connsiteY17" fmla="*/ 839972 h 1127051"/>
              <a:gd name="connsiteX18" fmla="*/ 127591 w 988828"/>
              <a:gd name="connsiteY18" fmla="*/ 871869 h 1127051"/>
              <a:gd name="connsiteX19" fmla="*/ 159489 w 988828"/>
              <a:gd name="connsiteY19" fmla="*/ 882502 h 1127051"/>
              <a:gd name="connsiteX20" fmla="*/ 233917 w 988828"/>
              <a:gd name="connsiteY20" fmla="*/ 914400 h 1127051"/>
              <a:gd name="connsiteX21" fmla="*/ 329610 w 988828"/>
              <a:gd name="connsiteY21" fmla="*/ 956930 h 1127051"/>
              <a:gd name="connsiteX22" fmla="*/ 414670 w 988828"/>
              <a:gd name="connsiteY22" fmla="*/ 978195 h 1127051"/>
              <a:gd name="connsiteX23" fmla="*/ 499731 w 988828"/>
              <a:gd name="connsiteY23" fmla="*/ 1010093 h 1127051"/>
              <a:gd name="connsiteX24" fmla="*/ 574158 w 988828"/>
              <a:gd name="connsiteY24" fmla="*/ 1052623 h 1127051"/>
              <a:gd name="connsiteX25" fmla="*/ 616689 w 988828"/>
              <a:gd name="connsiteY25" fmla="*/ 1063255 h 1127051"/>
              <a:gd name="connsiteX26" fmla="*/ 680484 w 988828"/>
              <a:gd name="connsiteY26" fmla="*/ 1084520 h 1127051"/>
              <a:gd name="connsiteX27" fmla="*/ 712382 w 988828"/>
              <a:gd name="connsiteY27" fmla="*/ 1105786 h 1127051"/>
              <a:gd name="connsiteX28" fmla="*/ 797442 w 988828"/>
              <a:gd name="connsiteY28" fmla="*/ 1127051 h 1127051"/>
              <a:gd name="connsiteX29" fmla="*/ 882503 w 988828"/>
              <a:gd name="connsiteY29" fmla="*/ 1116418 h 1127051"/>
              <a:gd name="connsiteX30" fmla="*/ 946298 w 988828"/>
              <a:gd name="connsiteY30" fmla="*/ 1063255 h 1127051"/>
              <a:gd name="connsiteX31" fmla="*/ 956931 w 988828"/>
              <a:gd name="connsiteY31" fmla="*/ 1031358 h 1127051"/>
              <a:gd name="connsiteX32" fmla="*/ 978196 w 988828"/>
              <a:gd name="connsiteY32" fmla="*/ 999460 h 1127051"/>
              <a:gd name="connsiteX33" fmla="*/ 925033 w 988828"/>
              <a:gd name="connsiteY33" fmla="*/ 818707 h 1127051"/>
              <a:gd name="connsiteX34" fmla="*/ 893135 w 988828"/>
              <a:gd name="connsiteY34" fmla="*/ 797441 h 1127051"/>
              <a:gd name="connsiteX35" fmla="*/ 882503 w 988828"/>
              <a:gd name="connsiteY35" fmla="*/ 765544 h 1127051"/>
              <a:gd name="connsiteX36" fmla="*/ 850605 w 988828"/>
              <a:gd name="connsiteY36" fmla="*/ 701748 h 1127051"/>
              <a:gd name="connsiteX37" fmla="*/ 861238 w 988828"/>
              <a:gd name="connsiteY37" fmla="*/ 637953 h 1127051"/>
              <a:gd name="connsiteX38" fmla="*/ 925033 w 988828"/>
              <a:gd name="connsiteY38" fmla="*/ 563525 h 1127051"/>
              <a:gd name="connsiteX39" fmla="*/ 967563 w 988828"/>
              <a:gd name="connsiteY39" fmla="*/ 499730 h 1127051"/>
              <a:gd name="connsiteX40" fmla="*/ 988828 w 988828"/>
              <a:gd name="connsiteY40" fmla="*/ 435934 h 1127051"/>
              <a:gd name="connsiteX41" fmla="*/ 967563 w 988828"/>
              <a:gd name="connsiteY41" fmla="*/ 297711 h 1127051"/>
              <a:gd name="connsiteX42" fmla="*/ 946298 w 988828"/>
              <a:gd name="connsiteY42" fmla="*/ 233916 h 1127051"/>
              <a:gd name="connsiteX43" fmla="*/ 935665 w 988828"/>
              <a:gd name="connsiteY43" fmla="*/ 202018 h 1127051"/>
              <a:gd name="connsiteX44" fmla="*/ 914400 w 988828"/>
              <a:gd name="connsiteY44" fmla="*/ 170120 h 1127051"/>
              <a:gd name="connsiteX45" fmla="*/ 903768 w 988828"/>
              <a:gd name="connsiteY45" fmla="*/ 138223 h 1127051"/>
              <a:gd name="connsiteX46" fmla="*/ 808075 w 988828"/>
              <a:gd name="connsiteY46" fmla="*/ 95693 h 1127051"/>
              <a:gd name="connsiteX47" fmla="*/ 765545 w 988828"/>
              <a:gd name="connsiteY47" fmla="*/ 74427 h 1127051"/>
              <a:gd name="connsiteX48" fmla="*/ 616689 w 988828"/>
              <a:gd name="connsiteY48" fmla="*/ 31897 h 1127051"/>
              <a:gd name="connsiteX49" fmla="*/ 563526 w 988828"/>
              <a:gd name="connsiteY49" fmla="*/ 21265 h 1127051"/>
              <a:gd name="connsiteX50" fmla="*/ 467833 w 988828"/>
              <a:gd name="connsiteY50" fmla="*/ 0 h 11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88828" h="1127051">
                <a:moveTo>
                  <a:pt x="467833" y="0"/>
                </a:moveTo>
                <a:lnTo>
                  <a:pt x="467833" y="0"/>
                </a:lnTo>
                <a:lnTo>
                  <a:pt x="372140" y="21265"/>
                </a:lnTo>
                <a:cubicBezTo>
                  <a:pt x="354469" y="25052"/>
                  <a:pt x="336122" y="26182"/>
                  <a:pt x="318977" y="31897"/>
                </a:cubicBezTo>
                <a:cubicBezTo>
                  <a:pt x="303940" y="36909"/>
                  <a:pt x="291015" y="46918"/>
                  <a:pt x="276447" y="53162"/>
                </a:cubicBezTo>
                <a:cubicBezTo>
                  <a:pt x="266145" y="57577"/>
                  <a:pt x="254851" y="59380"/>
                  <a:pt x="244549" y="63795"/>
                </a:cubicBezTo>
                <a:cubicBezTo>
                  <a:pt x="229981" y="70039"/>
                  <a:pt x="215781" y="77196"/>
                  <a:pt x="202019" y="85060"/>
                </a:cubicBezTo>
                <a:cubicBezTo>
                  <a:pt x="190924" y="91400"/>
                  <a:pt x="181798" y="101135"/>
                  <a:pt x="170121" y="106325"/>
                </a:cubicBezTo>
                <a:cubicBezTo>
                  <a:pt x="149638" y="115429"/>
                  <a:pt x="106326" y="127590"/>
                  <a:pt x="106326" y="127590"/>
                </a:cubicBezTo>
                <a:cubicBezTo>
                  <a:pt x="69111" y="152400"/>
                  <a:pt x="49619" y="159487"/>
                  <a:pt x="31898" y="212651"/>
                </a:cubicBezTo>
                <a:lnTo>
                  <a:pt x="10633" y="276446"/>
                </a:lnTo>
                <a:lnTo>
                  <a:pt x="0" y="308344"/>
                </a:lnTo>
                <a:cubicBezTo>
                  <a:pt x="529" y="310988"/>
                  <a:pt x="12548" y="382507"/>
                  <a:pt x="21265" y="393404"/>
                </a:cubicBezTo>
                <a:cubicBezTo>
                  <a:pt x="29248" y="403383"/>
                  <a:pt x="42530" y="407581"/>
                  <a:pt x="53163" y="414669"/>
                </a:cubicBezTo>
                <a:cubicBezTo>
                  <a:pt x="76992" y="486156"/>
                  <a:pt x="82204" y="468627"/>
                  <a:pt x="63796" y="542260"/>
                </a:cubicBezTo>
                <a:cubicBezTo>
                  <a:pt x="58360" y="564006"/>
                  <a:pt x="42531" y="606055"/>
                  <a:pt x="42531" y="606055"/>
                </a:cubicBezTo>
                <a:cubicBezTo>
                  <a:pt x="39270" y="648441"/>
                  <a:pt x="19410" y="743492"/>
                  <a:pt x="42531" y="797441"/>
                </a:cubicBezTo>
                <a:cubicBezTo>
                  <a:pt x="49406" y="813482"/>
                  <a:pt x="85316" y="831325"/>
                  <a:pt x="95693" y="839972"/>
                </a:cubicBezTo>
                <a:cubicBezTo>
                  <a:pt x="107245" y="849598"/>
                  <a:pt x="115080" y="863528"/>
                  <a:pt x="127591" y="871869"/>
                </a:cubicBezTo>
                <a:cubicBezTo>
                  <a:pt x="136917" y="878086"/>
                  <a:pt x="149464" y="877490"/>
                  <a:pt x="159489" y="882502"/>
                </a:cubicBezTo>
                <a:cubicBezTo>
                  <a:pt x="232916" y="919216"/>
                  <a:pt x="145401" y="892270"/>
                  <a:pt x="233917" y="914400"/>
                </a:cubicBezTo>
                <a:cubicBezTo>
                  <a:pt x="275810" y="942329"/>
                  <a:pt x="268874" y="941746"/>
                  <a:pt x="329610" y="956930"/>
                </a:cubicBezTo>
                <a:cubicBezTo>
                  <a:pt x="357963" y="964018"/>
                  <a:pt x="388530" y="965125"/>
                  <a:pt x="414670" y="978195"/>
                </a:cubicBezTo>
                <a:cubicBezTo>
                  <a:pt x="470271" y="1005995"/>
                  <a:pt x="441823" y="995616"/>
                  <a:pt x="499731" y="1010093"/>
                </a:cubicBezTo>
                <a:cubicBezTo>
                  <a:pt x="526172" y="1027720"/>
                  <a:pt x="543324" y="1041061"/>
                  <a:pt x="574158" y="1052623"/>
                </a:cubicBezTo>
                <a:cubicBezTo>
                  <a:pt x="587841" y="1057754"/>
                  <a:pt x="602692" y="1059056"/>
                  <a:pt x="616689" y="1063255"/>
                </a:cubicBezTo>
                <a:cubicBezTo>
                  <a:pt x="638159" y="1069696"/>
                  <a:pt x="680484" y="1084520"/>
                  <a:pt x="680484" y="1084520"/>
                </a:cubicBezTo>
                <a:cubicBezTo>
                  <a:pt x="691117" y="1091609"/>
                  <a:pt x="700952" y="1100071"/>
                  <a:pt x="712382" y="1105786"/>
                </a:cubicBezTo>
                <a:cubicBezTo>
                  <a:pt x="734175" y="1116683"/>
                  <a:pt x="777227" y="1123008"/>
                  <a:pt x="797442" y="1127051"/>
                </a:cubicBezTo>
                <a:cubicBezTo>
                  <a:pt x="825796" y="1123507"/>
                  <a:pt x="854936" y="1123936"/>
                  <a:pt x="882503" y="1116418"/>
                </a:cubicBezTo>
                <a:cubicBezTo>
                  <a:pt x="902856" y="1110867"/>
                  <a:pt x="933670" y="1075883"/>
                  <a:pt x="946298" y="1063255"/>
                </a:cubicBezTo>
                <a:cubicBezTo>
                  <a:pt x="949842" y="1052623"/>
                  <a:pt x="951919" y="1041382"/>
                  <a:pt x="956931" y="1031358"/>
                </a:cubicBezTo>
                <a:cubicBezTo>
                  <a:pt x="962646" y="1019928"/>
                  <a:pt x="977286" y="1012206"/>
                  <a:pt x="978196" y="999460"/>
                </a:cubicBezTo>
                <a:cubicBezTo>
                  <a:pt x="981726" y="950037"/>
                  <a:pt x="978521" y="854366"/>
                  <a:pt x="925033" y="818707"/>
                </a:cubicBezTo>
                <a:lnTo>
                  <a:pt x="893135" y="797441"/>
                </a:lnTo>
                <a:cubicBezTo>
                  <a:pt x="889591" y="786809"/>
                  <a:pt x="887515" y="775568"/>
                  <a:pt x="882503" y="765544"/>
                </a:cubicBezTo>
                <a:cubicBezTo>
                  <a:pt x="841278" y="683093"/>
                  <a:pt x="877333" y="781928"/>
                  <a:pt x="850605" y="701748"/>
                </a:cubicBezTo>
                <a:cubicBezTo>
                  <a:pt x="854149" y="680483"/>
                  <a:pt x="854421" y="658405"/>
                  <a:pt x="861238" y="637953"/>
                </a:cubicBezTo>
                <a:cubicBezTo>
                  <a:pt x="870561" y="609986"/>
                  <a:pt x="909652" y="582752"/>
                  <a:pt x="925033" y="563525"/>
                </a:cubicBezTo>
                <a:cubicBezTo>
                  <a:pt x="940999" y="543568"/>
                  <a:pt x="959481" y="523976"/>
                  <a:pt x="967563" y="499730"/>
                </a:cubicBezTo>
                <a:lnTo>
                  <a:pt x="988828" y="435934"/>
                </a:lnTo>
                <a:cubicBezTo>
                  <a:pt x="983852" y="396126"/>
                  <a:pt x="978805" y="338931"/>
                  <a:pt x="967563" y="297711"/>
                </a:cubicBezTo>
                <a:cubicBezTo>
                  <a:pt x="961665" y="276086"/>
                  <a:pt x="953386" y="255181"/>
                  <a:pt x="946298" y="233916"/>
                </a:cubicBezTo>
                <a:cubicBezTo>
                  <a:pt x="942754" y="223283"/>
                  <a:pt x="941882" y="211344"/>
                  <a:pt x="935665" y="202018"/>
                </a:cubicBezTo>
                <a:lnTo>
                  <a:pt x="914400" y="170120"/>
                </a:lnTo>
                <a:cubicBezTo>
                  <a:pt x="910856" y="159488"/>
                  <a:pt x="910769" y="146974"/>
                  <a:pt x="903768" y="138223"/>
                </a:cubicBezTo>
                <a:cubicBezTo>
                  <a:pt x="882917" y="112160"/>
                  <a:pt x="831900" y="107606"/>
                  <a:pt x="808075" y="95693"/>
                </a:cubicBezTo>
                <a:cubicBezTo>
                  <a:pt x="793898" y="88604"/>
                  <a:pt x="780261" y="80314"/>
                  <a:pt x="765545" y="74427"/>
                </a:cubicBezTo>
                <a:cubicBezTo>
                  <a:pt x="725015" y="58215"/>
                  <a:pt x="657011" y="39961"/>
                  <a:pt x="616689" y="31897"/>
                </a:cubicBezTo>
                <a:cubicBezTo>
                  <a:pt x="598968" y="28353"/>
                  <a:pt x="581058" y="25648"/>
                  <a:pt x="563526" y="21265"/>
                </a:cubicBezTo>
                <a:cubicBezTo>
                  <a:pt x="537252" y="14697"/>
                  <a:pt x="532360" y="10998"/>
                  <a:pt x="467833" y="0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266" tIns="43133" rIns="86266" bIns="43133" numCol="1" rtlCol="0" anchor="t" anchorCtr="0" compatLnSpc="1">
            <a:prstTxWarp prst="textNoShape">
              <a:avLst/>
            </a:prstTxWarp>
          </a:bodyPr>
          <a:lstStyle/>
          <a:p>
            <a:pPr defTabSz="862686"/>
            <a:endParaRPr lang="de-DE" sz="2264">
              <a:latin typeface="Arial" charset="0"/>
              <a:ea typeface="ＭＳ Ｐゴシック" pitchFamily="96" charset="-128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947345" y="3831892"/>
            <a:ext cx="1822326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64" dirty="0">
                <a:cs typeface="Arial" panose="020B0604020202020204" pitchFamily="34" charset="0"/>
              </a:rPr>
              <a:t>216 Gebiete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093191" y="3831891"/>
            <a:ext cx="1339384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64" dirty="0">
                <a:cs typeface="Arial" panose="020B0604020202020204" pitchFamily="34" charset="0"/>
              </a:rPr>
              <a:t>26 Gebiete</a:t>
            </a:r>
          </a:p>
        </p:txBody>
      </p:sp>
      <p:grpSp>
        <p:nvGrpSpPr>
          <p:cNvPr id="2" name="Gruppieren 37"/>
          <p:cNvGrpSpPr/>
          <p:nvPr/>
        </p:nvGrpSpPr>
        <p:grpSpPr>
          <a:xfrm>
            <a:off x="5465561" y="1335827"/>
            <a:ext cx="4837888" cy="5910196"/>
            <a:chOff x="4681942" y="1211329"/>
            <a:chExt cx="4387002" cy="5359372"/>
          </a:xfrm>
        </p:grpSpPr>
        <p:pic>
          <p:nvPicPr>
            <p:cNvPr id="39" name="Grafik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3" r="2454" b="7747"/>
            <a:stretch/>
          </p:blipFill>
          <p:spPr>
            <a:xfrm>
              <a:off x="4681942" y="1211329"/>
              <a:ext cx="4387002" cy="5359372"/>
            </a:xfrm>
            <a:prstGeom prst="rect">
              <a:avLst/>
            </a:prstGeom>
          </p:spPr>
        </p:pic>
        <p:grpSp>
          <p:nvGrpSpPr>
            <p:cNvPr id="3" name="Gruppieren 39"/>
            <p:cNvGrpSpPr/>
            <p:nvPr/>
          </p:nvGrpSpPr>
          <p:grpSpPr>
            <a:xfrm>
              <a:off x="6465340" y="3516697"/>
              <a:ext cx="2154145" cy="1906115"/>
              <a:chOff x="7557488" y="3883933"/>
              <a:chExt cx="2518031" cy="2228102"/>
            </a:xfrm>
          </p:grpSpPr>
          <p:sp>
            <p:nvSpPr>
              <p:cNvPr id="41" name="Ellipse 40"/>
              <p:cNvSpPr/>
              <p:nvPr/>
            </p:nvSpPr>
            <p:spPr bwMode="auto">
              <a:xfrm>
                <a:off x="7557488" y="3883933"/>
                <a:ext cx="108000" cy="1080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6266" tIns="43133" rIns="86266" bIns="4313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62686"/>
                <a:endParaRPr lang="de-DE" sz="2264"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7682257" y="3997817"/>
                <a:ext cx="991199" cy="28267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133" i="1" dirty="0">
                    <a:solidFill>
                      <a:schemeClr val="accent3">
                        <a:lumMod val="50000"/>
                      </a:schemeClr>
                    </a:solidFill>
                  </a:rPr>
                  <a:t>Magdeburg</a:t>
                </a:r>
              </a:p>
            </p:txBody>
          </p:sp>
          <p:sp>
            <p:nvSpPr>
              <p:cNvPr id="48" name="Ellipse 47"/>
              <p:cNvSpPr/>
              <p:nvPr/>
            </p:nvSpPr>
            <p:spPr bwMode="auto">
              <a:xfrm>
                <a:off x="8214812" y="5739644"/>
                <a:ext cx="108000" cy="1080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6266" tIns="43133" rIns="86266" bIns="4313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62686"/>
                <a:endParaRPr lang="de-DE" sz="2264"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8345734" y="5829364"/>
                <a:ext cx="621907" cy="28267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133" i="1" dirty="0">
                    <a:solidFill>
                      <a:schemeClr val="accent3">
                        <a:lumMod val="50000"/>
                      </a:schemeClr>
                    </a:solidFill>
                  </a:rPr>
                  <a:t>Halle</a:t>
                </a:r>
              </a:p>
            </p:txBody>
          </p:sp>
          <p:sp>
            <p:nvSpPr>
              <p:cNvPr id="50" name="Ellipse 49"/>
              <p:cNvSpPr/>
              <p:nvPr/>
            </p:nvSpPr>
            <p:spPr bwMode="auto">
              <a:xfrm>
                <a:off x="8656687" y="4604039"/>
                <a:ext cx="108000" cy="10800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6266" tIns="43133" rIns="86266" bIns="43133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62686"/>
                <a:endParaRPr lang="de-DE" sz="2264"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8757006" y="4687249"/>
                <a:ext cx="1318513" cy="28267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133" i="1" dirty="0">
                    <a:solidFill>
                      <a:schemeClr val="accent3">
                        <a:lumMod val="50000"/>
                      </a:schemeClr>
                    </a:solidFill>
                  </a:rPr>
                  <a:t>Dessau-Roßlau</a:t>
                </a:r>
              </a:p>
            </p:txBody>
          </p:sp>
        </p:grpSp>
      </p:grpSp>
      <p:sp>
        <p:nvSpPr>
          <p:cNvPr id="52" name="Textfeld 51"/>
          <p:cNvSpPr txBox="1"/>
          <p:nvPr/>
        </p:nvSpPr>
        <p:spPr>
          <a:xfrm>
            <a:off x="2096542" y="4328654"/>
            <a:ext cx="2790022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64" b="1" dirty="0">
                <a:cs typeface="Arial" panose="020B0604020202020204" pitchFamily="34" charset="0"/>
              </a:rPr>
              <a:t>gesamt ca. 142.000 ha</a:t>
            </a:r>
          </a:p>
        </p:txBody>
      </p:sp>
      <p:pic>
        <p:nvPicPr>
          <p:cNvPr id="20" name="Picture 3" descr="logo_N2_v_auf_weiss__sw_k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455738" y="323850"/>
            <a:ext cx="7373937" cy="41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80" tIns="54889" rIns="109780" bIns="5488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000" b="1" dirty="0" smtClean="0">
                <a:solidFill>
                  <a:schemeClr val="bg1"/>
                </a:solidFill>
                <a:latin typeface="+mn-lt"/>
              </a:rPr>
              <a:t>1. Ausgangslage</a:t>
            </a:r>
            <a:endParaRPr lang="de-DE" altLang="de-DE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7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2. Verfahrensablauf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031951" y="1333153"/>
            <a:ext cx="7344816" cy="711136"/>
            <a:chOff x="1167855" y="1333153"/>
            <a:chExt cx="4392488" cy="711136"/>
          </a:xfrm>
        </p:grpSpPr>
        <p:sp>
          <p:nvSpPr>
            <p:cNvPr id="25" name="Rechteck 24"/>
            <p:cNvSpPr/>
            <p:nvPr/>
          </p:nvSpPr>
          <p:spPr bwMode="auto">
            <a:xfrm>
              <a:off x="1167855" y="1333153"/>
              <a:ext cx="4392488" cy="576064"/>
            </a:xfrm>
            <a:prstGeom prst="rect">
              <a:avLst/>
            </a:prstGeom>
            <a:solidFill>
              <a:srgbClr val="FFAFA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167855" y="1459514"/>
              <a:ext cx="4392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Information &amp; frühe Verbände- &amp; Öffentlichkeitsbeteiligung</a:t>
              </a:r>
              <a:endParaRPr lang="de-DE" sz="16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031951" y="1917289"/>
            <a:ext cx="2232248" cy="2088232"/>
            <a:chOff x="1167855" y="822275"/>
            <a:chExt cx="5237197" cy="1481971"/>
          </a:xfrm>
        </p:grpSpPr>
        <p:sp>
          <p:nvSpPr>
            <p:cNvPr id="30" name="Rechteck 29"/>
            <p:cNvSpPr/>
            <p:nvPr/>
          </p:nvSpPr>
          <p:spPr bwMode="auto">
            <a:xfrm>
              <a:off x="1167855" y="822275"/>
              <a:ext cx="5237197" cy="1481971"/>
            </a:xfrm>
            <a:prstGeom prst="rect">
              <a:avLst/>
            </a:prstGeom>
            <a:solidFill>
              <a:srgbClr val="FFAFA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167855" y="924480"/>
              <a:ext cx="5237197" cy="128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Interessens- &amp; Berufsverbände, anerkannte Naturschutz-</a:t>
              </a:r>
              <a:r>
                <a:rPr lang="de-DE" sz="1600" dirty="0" err="1" smtClean="0"/>
                <a:t>vereinigungen</a:t>
              </a:r>
              <a:r>
                <a:rPr lang="de-DE" sz="1600" dirty="0" smtClean="0"/>
                <a:t> zu nutzerspezifischen Regelungen</a:t>
              </a:r>
              <a:endParaRPr lang="de-DE" sz="16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588614" y="1917289"/>
            <a:ext cx="2232248" cy="2088232"/>
            <a:chOff x="1167855" y="881735"/>
            <a:chExt cx="4392488" cy="1312603"/>
          </a:xfrm>
        </p:grpSpPr>
        <p:sp>
          <p:nvSpPr>
            <p:cNvPr id="35" name="Rechteck 34"/>
            <p:cNvSpPr/>
            <p:nvPr/>
          </p:nvSpPr>
          <p:spPr bwMode="auto">
            <a:xfrm>
              <a:off x="1167855" y="881735"/>
              <a:ext cx="4392488" cy="1312603"/>
            </a:xfrm>
            <a:prstGeom prst="rect">
              <a:avLst/>
            </a:prstGeom>
            <a:solidFill>
              <a:srgbClr val="FFAFA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167855" y="972259"/>
              <a:ext cx="43924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Kommunen zum allg. Teil der LVO und zu gebietsbezogenen Anlagen</a:t>
              </a:r>
              <a:endParaRPr lang="de-DE" sz="1600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7144519" y="1917289"/>
            <a:ext cx="2232248" cy="2088232"/>
            <a:chOff x="1167855" y="462235"/>
            <a:chExt cx="4392488" cy="2088232"/>
          </a:xfrm>
        </p:grpSpPr>
        <p:sp>
          <p:nvSpPr>
            <p:cNvPr id="40" name="Rechteck 39"/>
            <p:cNvSpPr/>
            <p:nvPr/>
          </p:nvSpPr>
          <p:spPr bwMode="auto">
            <a:xfrm>
              <a:off x="1167855" y="462235"/>
              <a:ext cx="4392488" cy="2088232"/>
            </a:xfrm>
            <a:prstGeom prst="rect">
              <a:avLst/>
            </a:prstGeom>
            <a:solidFill>
              <a:srgbClr val="FFAFA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67855" y="462235"/>
              <a:ext cx="43924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Betroffene Landesbehörden &amp; -betriebe, ÄLFF, Landkreise &amp; kreisfreie Städte, UNB, Land- &amp; Forstwirte zu LRT-Zonen</a:t>
              </a:r>
              <a:endParaRPr lang="de-DE" sz="16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2031951" y="4053779"/>
            <a:ext cx="7344816" cy="783144"/>
            <a:chOff x="1167855" y="1333153"/>
            <a:chExt cx="4392488" cy="783144"/>
          </a:xfrm>
        </p:grpSpPr>
        <p:sp>
          <p:nvSpPr>
            <p:cNvPr id="43" name="Rechteck 42"/>
            <p:cNvSpPr/>
            <p:nvPr/>
          </p:nvSpPr>
          <p:spPr bwMode="auto">
            <a:xfrm>
              <a:off x="1167855" y="1333153"/>
              <a:ext cx="4392488" cy="78314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167855" y="1459514"/>
              <a:ext cx="4392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Erarbeitung eines Verordnungsentwurfs durch </a:t>
              </a:r>
              <a:r>
                <a:rPr lang="de-DE" sz="1600" dirty="0" err="1" smtClean="0"/>
                <a:t>LVwA</a:t>
              </a:r>
              <a:r>
                <a:rPr lang="de-DE" sz="1600" dirty="0" smtClean="0"/>
                <a:t> anhand der Fachdaten des LAU &amp; der frühen Öffentlichkeitsbeteiligung</a:t>
              </a:r>
              <a:endParaRPr lang="de-DE" sz="1600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 rot="5400000">
            <a:off x="7922963" y="2759667"/>
            <a:ext cx="3699703" cy="648072"/>
            <a:chOff x="1063425" y="1468228"/>
            <a:chExt cx="4605757" cy="648072"/>
          </a:xfrm>
        </p:grpSpPr>
        <p:sp>
          <p:nvSpPr>
            <p:cNvPr id="54" name="Rechteck 53"/>
            <p:cNvSpPr/>
            <p:nvPr/>
          </p:nvSpPr>
          <p:spPr bwMode="auto">
            <a:xfrm>
              <a:off x="1167854" y="1468228"/>
              <a:ext cx="4392488" cy="648072"/>
            </a:xfrm>
            <a:prstGeom prst="rect">
              <a:avLst/>
            </a:prstGeom>
            <a:solidFill>
              <a:srgbClr val="FFAFA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1063425" y="1495145"/>
              <a:ext cx="4605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/>
                <a:t>Frühe Öffentlichkeitsbeteiligung (Vorverfahren)</a:t>
              </a:r>
              <a:endParaRPr lang="de-DE" sz="1600" b="1" dirty="0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2031951" y="488984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Ankündigung des öffentlichen Verfahrens</a:t>
            </a:r>
            <a:endParaRPr lang="de-DE" sz="1600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2031951" y="5221585"/>
            <a:ext cx="7344816" cy="1728192"/>
            <a:chOff x="1167855" y="1333153"/>
            <a:chExt cx="4392488" cy="1296144"/>
          </a:xfrm>
        </p:grpSpPr>
        <p:sp>
          <p:nvSpPr>
            <p:cNvPr id="58" name="Rechteck 57"/>
            <p:cNvSpPr/>
            <p:nvPr/>
          </p:nvSpPr>
          <p:spPr bwMode="auto">
            <a:xfrm>
              <a:off x="1167855" y="1333153"/>
              <a:ext cx="4392488" cy="1296144"/>
            </a:xfrm>
            <a:prstGeom prst="rect">
              <a:avLst/>
            </a:prstGeom>
            <a:solidFill>
              <a:srgbClr val="CCE9A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167855" y="1666480"/>
              <a:ext cx="4392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Öffentliches Verfahren</a:t>
              </a:r>
            </a:p>
            <a:p>
              <a:pPr algn="ctr"/>
              <a:r>
                <a:rPr lang="de-DE" sz="1600" dirty="0" smtClean="0"/>
                <a:t>(parallel in allen Landkreisen &amp; kreisfreien Städten)</a:t>
              </a:r>
              <a:endParaRPr lang="de-DE" sz="1600" dirty="0"/>
            </a:p>
          </p:txBody>
        </p:sp>
      </p:grpSp>
      <p:sp>
        <p:nvSpPr>
          <p:cNvPr id="60" name="Textfeld 59"/>
          <p:cNvSpPr txBox="1"/>
          <p:nvPr/>
        </p:nvSpPr>
        <p:spPr>
          <a:xfrm>
            <a:off x="2031951" y="6949777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LVO als Kabinettsvorlage vor Veröffentlichung im Amtsblatt</a:t>
            </a:r>
            <a:endParaRPr lang="de-DE" sz="1600" b="1" dirty="0"/>
          </a:p>
        </p:txBody>
      </p:sp>
      <p:grpSp>
        <p:nvGrpSpPr>
          <p:cNvPr id="61" name="Gruppieren 60"/>
          <p:cNvGrpSpPr/>
          <p:nvPr/>
        </p:nvGrpSpPr>
        <p:grpSpPr>
          <a:xfrm rot="5400000">
            <a:off x="8908720" y="5761645"/>
            <a:ext cx="1728193" cy="648072"/>
            <a:chOff x="1165278" y="1468228"/>
            <a:chExt cx="5856636" cy="648072"/>
          </a:xfrm>
        </p:grpSpPr>
        <p:sp>
          <p:nvSpPr>
            <p:cNvPr id="62" name="Rechteck 61"/>
            <p:cNvSpPr/>
            <p:nvPr/>
          </p:nvSpPr>
          <p:spPr bwMode="auto">
            <a:xfrm>
              <a:off x="1167856" y="1468228"/>
              <a:ext cx="5854058" cy="648072"/>
            </a:xfrm>
            <a:prstGeom prst="rect">
              <a:avLst/>
            </a:prstGeom>
            <a:solidFill>
              <a:srgbClr val="CCE9A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1165278" y="1516492"/>
              <a:ext cx="58566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err="1" smtClean="0"/>
                <a:t>Öffentl</a:t>
              </a:r>
              <a:r>
                <a:rPr lang="de-DE" sz="1600" b="1" dirty="0" smtClean="0"/>
                <a:t>. Verfahren</a:t>
              </a:r>
              <a:endParaRPr lang="de-DE" sz="1600" b="1" dirty="0"/>
            </a:p>
          </p:txBody>
        </p:sp>
      </p:grpSp>
      <p:sp>
        <p:nvSpPr>
          <p:cNvPr id="64" name="Textfeld 63"/>
          <p:cNvSpPr txBox="1"/>
          <p:nvPr/>
        </p:nvSpPr>
        <p:spPr>
          <a:xfrm>
            <a:off x="215985" y="1965459"/>
            <a:ext cx="181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/>
              <a:t>ab Oktober 2014</a:t>
            </a:r>
            <a:endParaRPr lang="de-DE" sz="1600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231751" y="4090943"/>
            <a:ext cx="181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/>
              <a:t>ab Juli 2016</a:t>
            </a:r>
            <a:endParaRPr lang="de-DE" sz="1600" b="1" dirty="0"/>
          </a:p>
        </p:txBody>
      </p:sp>
      <p:sp>
        <p:nvSpPr>
          <p:cNvPr id="66" name="Textfeld 65"/>
          <p:cNvSpPr txBox="1"/>
          <p:nvPr/>
        </p:nvSpPr>
        <p:spPr>
          <a:xfrm>
            <a:off x="231751" y="5202127"/>
            <a:ext cx="181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 smtClean="0"/>
              <a:t>ab Oktober 2017</a:t>
            </a:r>
            <a:endParaRPr lang="de-DE" sz="1600" b="1" dirty="0"/>
          </a:p>
        </p:txBody>
      </p:sp>
      <p:sp>
        <p:nvSpPr>
          <p:cNvPr id="67" name="Rechteck 66"/>
          <p:cNvSpPr/>
          <p:nvPr/>
        </p:nvSpPr>
        <p:spPr bwMode="auto">
          <a:xfrm>
            <a:off x="2031951" y="1319505"/>
            <a:ext cx="7344816" cy="26779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68" name="Gerade Verbindung mit Pfeil 67"/>
          <p:cNvCxnSpPr/>
          <p:nvPr/>
        </p:nvCxnSpPr>
        <p:spPr bwMode="auto">
          <a:xfrm>
            <a:off x="1599903" y="1909217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/>
          <p:cNvCxnSpPr/>
          <p:nvPr/>
        </p:nvCxnSpPr>
        <p:spPr bwMode="auto">
          <a:xfrm>
            <a:off x="1599903" y="4069457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mit Pfeil 69"/>
          <p:cNvCxnSpPr/>
          <p:nvPr/>
        </p:nvCxnSpPr>
        <p:spPr bwMode="auto">
          <a:xfrm>
            <a:off x="1599903" y="5221585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69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6"/>
          <p:cNvSpPr txBox="1">
            <a:spLocks noChangeArrowheads="1"/>
          </p:cNvSpPr>
          <p:nvPr/>
        </p:nvSpPr>
        <p:spPr bwMode="auto">
          <a:xfrm>
            <a:off x="303759" y="1477169"/>
            <a:ext cx="10081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/>
            <a:r>
              <a:rPr lang="de-DE" altLang="de-DE" sz="2000" b="1" dirty="0" smtClean="0"/>
              <a:t>Einbeziehung der Kommunen, sowie Interessens- &amp; Berufsverbände:</a:t>
            </a:r>
          </a:p>
        </p:txBody>
      </p:sp>
      <p:sp>
        <p:nvSpPr>
          <p:cNvPr id="18" name="Rechteck 17"/>
          <p:cNvSpPr/>
          <p:nvPr/>
        </p:nvSpPr>
        <p:spPr>
          <a:xfrm>
            <a:off x="375767" y="2125241"/>
            <a:ext cx="10081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ständige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Information in den Konferenzen des </a:t>
            </a:r>
            <a:r>
              <a:rPr lang="de-DE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LVwA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- Präsidenten mit den </a:t>
            </a:r>
            <a:r>
              <a:rPr lang="de-DE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Landrät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/innen und Oberbürgermeister der kreisfreien Städte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 von 2014 bis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2017,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Vorstellung der Gebiete einschließlich der Regelungen, die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ggf.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die Planungshoheit beeinträchtigen könnten, in den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Bürgermeister-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Dienstberatungen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de-DE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Landrät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/innen,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Vorstellung der Gebiete und Regelungen in den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Umweltausschüssen der kreisfreien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Städte,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Begleitende Erörterungsveranstaltungen mit Bürgerinnen und Bürgern, sowie Gemeinderatsmitgliedern der jeweiligen Kommunen im </a:t>
            </a:r>
            <a:r>
              <a:rPr lang="de-DE" altLang="de-DE" sz="2000" dirty="0" smtClean="0"/>
              <a:t>LK Stendal, im LK Wittenberg, im LK </a:t>
            </a:r>
            <a:r>
              <a:rPr lang="de-DE" altLang="de-DE" sz="2000" dirty="0" err="1" smtClean="0"/>
              <a:t>Jerichower</a:t>
            </a:r>
            <a:r>
              <a:rPr lang="de-DE" altLang="de-DE" sz="2000" dirty="0" smtClean="0"/>
              <a:t> Land und in der Stadt </a:t>
            </a:r>
            <a:r>
              <a:rPr lang="de-DE" altLang="de-DE" sz="2000" dirty="0" err="1" smtClean="0"/>
              <a:t>Kelbra</a:t>
            </a:r>
            <a:r>
              <a:rPr lang="de-DE" altLang="de-DE" sz="2000" dirty="0" smtClean="0"/>
              <a:t>,</a:t>
            </a:r>
            <a:endParaRPr lang="de-DE" altLang="de-DE" sz="2000" dirty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3. Vorverfahren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375767" y="1189137"/>
            <a:ext cx="101531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Einbeziehung der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Bauernverbände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 in die Erarbeitung des VO- Entwurfes bzgl. landwirtschaftlicher Regelungen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Einbeziehung des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Waldbesitzerverbandes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 die Erarbeitung der forstwirtschaftlichen Regelungen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Einbeziehung des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Landesjagdverbandes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und der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ägerschaften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in die Erarbeitung der jagdrechtlichen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Regelungen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Einbeziehung des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Weinbauverbandes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Winzergenossenschaft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und des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Landesweingutes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</a:pPr>
            <a:endParaRPr lang="de-DE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Einbeziehung des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VDSF-L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andesanglerverbandes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des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Landesfischerverbandes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und der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Kreisanglervereine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bzgl. möglicher Beschränkungen im Rahmen des Angel- &amp; Berufsfischens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3. Vorverfahren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375767" y="1621185"/>
            <a:ext cx="1015312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Einbeziehung des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Wasserverbandstages, der Unterhaltungsverbände und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Bauernverbände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bzgl. möglicher Beschränkungen der Gewässerunterhaltung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Gespräche mit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Landestourismusverband,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Stadt </a:t>
            </a:r>
            <a:r>
              <a:rPr lang="de-DE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Kelbra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(Wassertourismus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LK Burgendlandkreis (Weintourismus)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LK Stendal &amp; Stadt Havelberg (Bootstourismus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&amp;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Vereinigung der Freizeitreiter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(Reittourismus)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Einbeziehung der anerkannten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Naturschutzvereinigungen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</a:pPr>
            <a:endParaRPr lang="de-D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Einbeziehung der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unteren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Naturschutzbehörden </a:t>
            </a: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de-D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Großschutzgebiets-verwaltungen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</a:pPr>
            <a:endParaRPr lang="de-DE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Veranstaltungen mit landwirtschaftlichen Betrieben; eingeladen waren alle 1.500 Betriebe, die einen Teil ihrer Fläche in einem Natura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2000-Gebiet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bewirtschaften; erschienen sind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ca.  600 landwirtschaftliche Betriebe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3. Vorverfahren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375767" y="2014319"/>
            <a:ext cx="101531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Veranstaltung mit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landwirtschaftlichen Beratern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Einbeziehung der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Landgesellschaft und der ÄLFF</a:t>
            </a:r>
            <a:endParaRPr 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Einzelkonsultationen mit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besonders betroffenen Landwirten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ca. 75 </a:t>
            </a: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Betriebe)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Informationsveranstaltung mit der </a:t>
            </a: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Evangelischen Kirche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de-D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altLang="de-DE" sz="2000" dirty="0" smtClean="0"/>
              <a:t>Vor- Ort Termine mit </a:t>
            </a:r>
            <a:r>
              <a:rPr lang="de-DE" altLang="de-DE" sz="2000" b="1" dirty="0" smtClean="0"/>
              <a:t>regionalen Angelvereinen </a:t>
            </a:r>
            <a:r>
              <a:rPr lang="de-DE" altLang="de-DE" sz="2000" dirty="0" smtClean="0"/>
              <a:t>&amp;</a:t>
            </a:r>
            <a:r>
              <a:rPr lang="de-DE" altLang="de-DE" sz="2000" b="1" dirty="0" smtClean="0"/>
              <a:t> Berufsfischern </a:t>
            </a:r>
            <a:r>
              <a:rPr lang="de-DE" altLang="de-DE" sz="2000" dirty="0" smtClean="0"/>
              <a:t>(zu Schutzzonen + Uferbereichen der Elbe)</a:t>
            </a:r>
            <a:endParaRPr 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</a:pPr>
            <a:r>
              <a:rPr lang="de-DE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3. Vorverfahren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3" descr="logo_N2_v_auf_weiss__sw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3" y="0"/>
            <a:ext cx="9810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6"/>
          <p:cNvSpPr txBox="1">
            <a:spLocks noChangeArrowheads="1"/>
          </p:cNvSpPr>
          <p:nvPr/>
        </p:nvSpPr>
        <p:spPr bwMode="auto">
          <a:xfrm>
            <a:off x="303759" y="1765201"/>
            <a:ext cx="10081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/>
            <a:r>
              <a:rPr lang="de-DE" altLang="de-DE" sz="2000" b="1" dirty="0" smtClean="0"/>
              <a:t>Ergänzend:</a:t>
            </a:r>
          </a:p>
        </p:txBody>
      </p:sp>
      <p:sp>
        <p:nvSpPr>
          <p:cNvPr id="23" name="Textfeld 6"/>
          <p:cNvSpPr txBox="1">
            <a:spLocks noChangeArrowheads="1"/>
          </p:cNvSpPr>
          <p:nvPr/>
        </p:nvSpPr>
        <p:spPr bwMode="auto">
          <a:xfrm>
            <a:off x="375767" y="2496309"/>
            <a:ext cx="930998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 smtClean="0"/>
              <a:t>Informationsplattform NATURA 2000, Facebook, Presseberichterstattung</a:t>
            </a:r>
          </a:p>
          <a:p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000" dirty="0"/>
              <a:t>v</a:t>
            </a:r>
            <a:r>
              <a:rPr lang="de-DE" altLang="de-DE" sz="2000" dirty="0" smtClean="0"/>
              <a:t>erfahrensbegleitende Broschüre</a:t>
            </a:r>
          </a:p>
          <a:p>
            <a:pPr marL="342900" indent="-342900"/>
            <a:endParaRPr lang="de-DE" alt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altLang="de-DE" sz="2000" dirty="0" smtClean="0"/>
          </a:p>
        </p:txBody>
      </p:sp>
      <p:pic>
        <p:nvPicPr>
          <p:cNvPr id="24" name="Grafik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92" y="3853433"/>
            <a:ext cx="2526375" cy="3445164"/>
          </a:xfrm>
          <a:prstGeom prst="rect">
            <a:avLst/>
          </a:prstGeom>
          <a:noFill/>
        </p:spPr>
      </p:pic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1442927" y="318013"/>
            <a:ext cx="9237792" cy="4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1" tIns="49775" rIns="99551" bIns="497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000" b="1" dirty="0" smtClean="0">
                <a:solidFill>
                  <a:schemeClr val="bg1"/>
                </a:solidFill>
              </a:rPr>
              <a:t>3. Vorverfahren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383" y="3030398"/>
            <a:ext cx="4464496" cy="42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_quer_ws">
  <a:themeElements>
    <a:clrScheme name="a4_quer_w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4_quer_w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a4_quer_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_quer_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_quer_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_quer_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_quer_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_quer_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_quer_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_quer_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_quer_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_quer_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_quer_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_quer_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1586</Words>
  <Application>Microsoft Office PowerPoint</Application>
  <PresentationFormat>Benutzerdefiniert</PresentationFormat>
  <Paragraphs>412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Symbol</vt:lpstr>
      <vt:lpstr>Times New Roman</vt:lpstr>
      <vt:lpstr>Wingdings</vt:lpstr>
      <vt:lpstr>a4_quer_ws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IT-Stelle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moreikos</dc:creator>
  <cp:lastModifiedBy>Pietsch, Torsten</cp:lastModifiedBy>
  <cp:revision>789</cp:revision>
  <cp:lastPrinted>2018-01-09T08:50:38Z</cp:lastPrinted>
  <dcterms:created xsi:type="dcterms:W3CDTF">2009-05-07T09:16:29Z</dcterms:created>
  <dcterms:modified xsi:type="dcterms:W3CDTF">2018-02-23T10:05:45Z</dcterms:modified>
</cp:coreProperties>
</file>